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5" r:id="rId31"/>
    <p:sldId id="312" r:id="rId32"/>
    <p:sldId id="313" r:id="rId33"/>
    <p:sldId id="316" r:id="rId34"/>
    <p:sldId id="314" r:id="rId35"/>
    <p:sldId id="317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4660"/>
  </p:normalViewPr>
  <p:slideViewPr>
    <p:cSldViewPr snapToGrid="0">
      <p:cViewPr>
        <p:scale>
          <a:sx n="75" d="100"/>
          <a:sy n="75" d="100"/>
        </p:scale>
        <p:origin x="2322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CA6F-E356-424D-BE3C-5DFCA2C656D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9923-5D42-4651-9B25-DB22A65BC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53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CA6F-E356-424D-BE3C-5DFCA2C656D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9923-5D42-4651-9B25-DB22A65BC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12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CA6F-E356-424D-BE3C-5DFCA2C656D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9923-5D42-4651-9B25-DB22A65BC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296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816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CA6F-E356-424D-BE3C-5DFCA2C656D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9923-5D42-4651-9B25-DB22A65BC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13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CA6F-E356-424D-BE3C-5DFCA2C656D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9923-5D42-4651-9B25-DB22A65BC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68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CA6F-E356-424D-BE3C-5DFCA2C656D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9923-5D42-4651-9B25-DB22A65BC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35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CA6F-E356-424D-BE3C-5DFCA2C656D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9923-5D42-4651-9B25-DB22A65BC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88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CA6F-E356-424D-BE3C-5DFCA2C656D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9923-5D42-4651-9B25-DB22A65BC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33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CA6F-E356-424D-BE3C-5DFCA2C656D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9923-5D42-4651-9B25-DB22A65BC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9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CA6F-E356-424D-BE3C-5DFCA2C656D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9923-5D42-4651-9B25-DB22A65BC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88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CA6F-E356-424D-BE3C-5DFCA2C656D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69923-5D42-4651-9B25-DB22A65BC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1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ECA6F-E356-424D-BE3C-5DFCA2C656D3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69923-5D42-4651-9B25-DB22A65BC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51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1696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1)</a:t>
            </a:r>
            <a:r>
              <a:rPr lang="ko-KR" altLang="en-US" dirty="0"/>
              <a:t>리눅스</a:t>
            </a:r>
            <a:r>
              <a:rPr lang="en-US" altLang="ko-KR" dirty="0"/>
              <a:t> </a:t>
            </a:r>
            <a:r>
              <a:rPr lang="ko-KR" altLang="en-US" dirty="0"/>
              <a:t>개발환경 만들기</a:t>
            </a:r>
            <a:endParaRPr lang="en-US" altLang="ko-KR" dirty="0"/>
          </a:p>
          <a:p>
            <a:pPr latinLnBrk="1"/>
            <a:r>
              <a:rPr lang="ko-KR" altLang="en-US" dirty="0"/>
              <a:t>① 앞서서 진행했던 </a:t>
            </a:r>
            <a:r>
              <a:rPr lang="en-US" altLang="ko-KR" dirty="0"/>
              <a:t>“1</a:t>
            </a:r>
            <a:r>
              <a:rPr lang="ko-KR" altLang="en-US" dirty="0"/>
              <a:t>강 리눅스 개발환경 만들기</a:t>
            </a:r>
            <a:r>
              <a:rPr lang="en-US" altLang="ko-KR" dirty="0"/>
              <a:t>＂</a:t>
            </a:r>
            <a:r>
              <a:rPr lang="ko-KR" altLang="en-US" dirty="0"/>
              <a:t>를 완전히 모두 따라해 보기</a:t>
            </a:r>
            <a:endParaRPr lang="en-US" altLang="ko-KR" dirty="0"/>
          </a:p>
          <a:p>
            <a:pPr latinLnBrk="1"/>
            <a:r>
              <a:rPr lang="ko-KR" altLang="en-US" dirty="0"/>
              <a:t>② </a:t>
            </a:r>
            <a:r>
              <a:rPr lang="ko-KR" altLang="en-US" dirty="0" err="1"/>
              <a:t>첫수업때</a:t>
            </a:r>
            <a:r>
              <a:rPr lang="ko-KR" altLang="en-US" dirty="0"/>
              <a:t> </a:t>
            </a:r>
            <a:r>
              <a:rPr lang="ko-KR" altLang="en-US" dirty="0" err="1"/>
              <a:t>아무생각없이</a:t>
            </a:r>
            <a:r>
              <a:rPr lang="ko-KR" altLang="en-US" dirty="0"/>
              <a:t> 따라한 부분이 이제는 어느정도 이해되며 잘 진행될 것임</a:t>
            </a:r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2) </a:t>
            </a:r>
            <a:r>
              <a:rPr lang="ko-KR" altLang="en-US" dirty="0" err="1"/>
              <a:t>웹서버</a:t>
            </a:r>
            <a:r>
              <a:rPr lang="ko-KR" altLang="en-US" dirty="0"/>
              <a:t> 설치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Apache</a:t>
            </a:r>
            <a:r>
              <a:rPr lang="ko-KR" altLang="en-US" dirty="0" err="1"/>
              <a:t>데몬설치</a:t>
            </a:r>
            <a:endParaRPr lang="ko-KR" altLang="en-US" dirty="0"/>
          </a:p>
          <a:p>
            <a:pPr latinLnBrk="1"/>
            <a:r>
              <a:rPr lang="ko-KR" altLang="en-US" dirty="0"/>
              <a:t>②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/apache2/apache2.conf</a:t>
            </a:r>
            <a:r>
              <a:rPr lang="ko-KR" altLang="en-US" dirty="0"/>
              <a:t>파일을 살펴보고 내용 정리</a:t>
            </a:r>
          </a:p>
          <a:p>
            <a:pPr latinLnBrk="1"/>
            <a:r>
              <a:rPr lang="ko-KR" altLang="en-US" dirty="0"/>
              <a:t>③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/apache2/sites-enabled/00-default </a:t>
            </a:r>
            <a:r>
              <a:rPr lang="ko-KR" altLang="en-US" dirty="0"/>
              <a:t>파일을 살펴보고 내용 정리</a:t>
            </a:r>
          </a:p>
          <a:p>
            <a:pPr latinLnBrk="1"/>
            <a:r>
              <a:rPr lang="ko-KR" altLang="en-US" dirty="0"/>
              <a:t>④ </a:t>
            </a:r>
            <a:r>
              <a:rPr lang="en-US" altLang="ko-KR" dirty="0"/>
              <a:t>apache</a:t>
            </a:r>
            <a:r>
              <a:rPr lang="ko-KR" altLang="en-US" dirty="0"/>
              <a:t>데몬 정지 및 기동</a:t>
            </a:r>
          </a:p>
          <a:p>
            <a:pPr latinLnBrk="1"/>
            <a:r>
              <a:rPr lang="ko-KR" altLang="en-US" dirty="0"/>
              <a:t>⑤ 기본홈페이지 작성 후 게시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11433" y="126768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4. </a:t>
            </a:r>
            <a:r>
              <a:rPr lang="ko-KR" altLang="en-US" dirty="0"/>
              <a:t>실습하기</a:t>
            </a:r>
            <a:r>
              <a:rPr lang="en-US" altLang="ko-KR" dirty="0"/>
              <a:t>(1)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7933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smtClean="0"/>
              <a:t>생성된 </a:t>
            </a:r>
            <a:r>
              <a:rPr lang="en-US" altLang="ko-KR" sz="2800" dirty="0" smtClean="0"/>
              <a:t>Ubuntu_server_18</a:t>
            </a:r>
            <a:r>
              <a:rPr lang="ko-KR" altLang="en-US" sz="2800" dirty="0" smtClean="0"/>
              <a:t>을 확인할 수 있다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생성한 </a:t>
            </a:r>
            <a:r>
              <a:rPr lang="en-US" altLang="ko-KR" sz="2800" dirty="0" smtClean="0"/>
              <a:t>VM</a:t>
            </a:r>
            <a:r>
              <a:rPr lang="ko-KR" altLang="en-US" sz="2800" dirty="0" smtClean="0"/>
              <a:t>에 </a:t>
            </a:r>
            <a:r>
              <a:rPr lang="en-US" altLang="ko-KR" sz="2800" dirty="0" err="1" smtClean="0"/>
              <a:t>ubuntu</a:t>
            </a:r>
            <a:r>
              <a:rPr lang="ko-KR" altLang="en-US" sz="2800" dirty="0" smtClean="0"/>
              <a:t>를 설치할 차례이다</a:t>
            </a:r>
            <a:r>
              <a:rPr lang="en-US" altLang="ko-KR" sz="2800" dirty="0" smtClean="0"/>
              <a:t>.</a:t>
            </a:r>
            <a:br>
              <a:rPr lang="en-US" altLang="ko-KR" sz="2800" dirty="0" smtClean="0"/>
            </a:br>
            <a:r>
              <a:rPr lang="ko-KR" altLang="en-US" sz="2800" dirty="0" smtClean="0"/>
              <a:t>설정을 클릭</a:t>
            </a:r>
            <a:endParaRPr lang="ko-KR" altLang="en-US" sz="28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2636" y="1825625"/>
            <a:ext cx="5846727" cy="435133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630369" y="2031999"/>
            <a:ext cx="465630" cy="461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101868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1)</a:t>
            </a:r>
            <a:r>
              <a:rPr lang="ko-KR" altLang="en-US" sz="1400" dirty="0" err="1"/>
              <a:t>리눅스</a:t>
            </a:r>
            <a:r>
              <a:rPr lang="en-US" altLang="ko-KR" sz="1400" dirty="0"/>
              <a:t> </a:t>
            </a:r>
            <a:r>
              <a:rPr lang="ko-KR" altLang="en-US" sz="1400" dirty="0"/>
              <a:t>개발환경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11783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저장소 카테고리에 가서 저장장치의 컨트롤러</a:t>
            </a:r>
            <a:r>
              <a:rPr lang="en-US" altLang="ko-KR" dirty="0" smtClean="0"/>
              <a:t>:IDE </a:t>
            </a:r>
            <a:r>
              <a:rPr lang="ko-KR" altLang="en-US" dirty="0" smtClean="0"/>
              <a:t>밑에 비어있음을 클릭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4378" y="1825625"/>
            <a:ext cx="5863243" cy="43513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899877" y="3259014"/>
            <a:ext cx="898769" cy="17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88523" y="3136043"/>
            <a:ext cx="898769" cy="17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101868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1)</a:t>
            </a:r>
            <a:r>
              <a:rPr lang="ko-KR" altLang="en-US" sz="1400" dirty="0" err="1"/>
              <a:t>리눅스</a:t>
            </a:r>
            <a:r>
              <a:rPr lang="en-US" altLang="ko-KR" sz="1400" dirty="0"/>
              <a:t> </a:t>
            </a:r>
            <a:r>
              <a:rPr lang="ko-KR" altLang="en-US" sz="1400" dirty="0"/>
              <a:t>개발환경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169053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 smtClean="0"/>
              <a:t>광학드라이브 </a:t>
            </a:r>
            <a:r>
              <a:rPr lang="ko-KR" altLang="en-US" sz="3200" dirty="0" err="1" smtClean="0"/>
              <a:t>세컨더리</a:t>
            </a:r>
            <a:r>
              <a:rPr lang="ko-KR" altLang="en-US" sz="3200" dirty="0" smtClean="0"/>
              <a:t> 마스터 옆의 디스크 모양 클릭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가상 광학 디스크 선택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만들기 클릭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5618" y="1825625"/>
            <a:ext cx="5840763" cy="43513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198338" y="2964103"/>
            <a:ext cx="160216" cy="177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362092" y="3112598"/>
            <a:ext cx="1325375" cy="164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101868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1)</a:t>
            </a:r>
            <a:r>
              <a:rPr lang="ko-KR" altLang="en-US" sz="1400" dirty="0" err="1"/>
              <a:t>리눅스</a:t>
            </a:r>
            <a:r>
              <a:rPr lang="en-US" altLang="ko-KR" sz="1400" dirty="0"/>
              <a:t> </a:t>
            </a:r>
            <a:r>
              <a:rPr lang="ko-KR" altLang="en-US" sz="1400" dirty="0"/>
              <a:t>개발환경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11092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기존에 이용했던 </a:t>
            </a:r>
            <a:r>
              <a:rPr lang="en-US" altLang="ko-KR" sz="2400" dirty="0" err="1" smtClean="0"/>
              <a:t>iso</a:t>
            </a:r>
            <a:r>
              <a:rPr lang="ko-KR" altLang="en-US" sz="2400" dirty="0" smtClean="0"/>
              <a:t>들 중에 선택해도 되고 추가 버튼을 클릭해서 목록에 없지만 다운받아놓은 </a:t>
            </a:r>
            <a:r>
              <a:rPr lang="en-US" altLang="ko-KR" sz="2400" dirty="0" err="1" smtClean="0"/>
              <a:t>iso</a:t>
            </a:r>
            <a:r>
              <a:rPr lang="ko-KR" altLang="en-US" sz="2400" dirty="0" smtClean="0"/>
              <a:t>파일을 가져올 수 있다</a:t>
            </a:r>
            <a:r>
              <a:rPr lang="en-US" altLang="ko-KR" sz="2400" dirty="0" smtClean="0"/>
              <a:t>. Ununtu18</a:t>
            </a:r>
            <a:r>
              <a:rPr lang="ko-KR" altLang="en-US" sz="2400" dirty="0" smtClean="0"/>
              <a:t>버전으로 설치하고자 </a:t>
            </a:r>
            <a:r>
              <a:rPr lang="en-US" altLang="ko-KR" sz="2400" dirty="0" smtClean="0"/>
              <a:t>VM</a:t>
            </a:r>
            <a:r>
              <a:rPr lang="ko-KR" altLang="en-US" sz="2400" dirty="0" smtClean="0"/>
              <a:t>이름을 </a:t>
            </a:r>
            <a:r>
              <a:rPr lang="en-US" altLang="ko-KR" sz="2400" dirty="0" smtClean="0"/>
              <a:t>Ubuntu_server_18</a:t>
            </a:r>
            <a:r>
              <a:rPr lang="ko-KR" altLang="en-US" sz="2400" dirty="0" smtClean="0"/>
              <a:t>로 만들었으나 공식홈페이지에서 </a:t>
            </a:r>
            <a:r>
              <a:rPr lang="en-US" altLang="ko-KR" sz="2400" dirty="0" smtClean="0"/>
              <a:t>18</a:t>
            </a:r>
            <a:r>
              <a:rPr lang="ko-KR" altLang="en-US" sz="2400" dirty="0" smtClean="0"/>
              <a:t>버전 다운을 못 찾아 기존에 설치할 때 사용했던 서버 </a:t>
            </a:r>
            <a:r>
              <a:rPr lang="en-US" altLang="ko-KR" sz="2400" dirty="0" smtClean="0"/>
              <a:t>20</a:t>
            </a:r>
            <a:r>
              <a:rPr lang="ko-KR" altLang="en-US" sz="2400" dirty="0" smtClean="0"/>
              <a:t>버전을 선택 후 선택 클릭</a:t>
            </a:r>
            <a:endParaRPr lang="ko-KR" altLang="en-US" sz="2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015" y="1825625"/>
            <a:ext cx="5811969" cy="43513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228124" y="3057890"/>
            <a:ext cx="304800" cy="326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43047" y="3645936"/>
            <a:ext cx="1637322" cy="1523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541476" y="5126952"/>
            <a:ext cx="472831" cy="140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101868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1)</a:t>
            </a:r>
            <a:r>
              <a:rPr lang="ko-KR" altLang="en-US" sz="1400" dirty="0" err="1"/>
              <a:t>리눅스</a:t>
            </a:r>
            <a:r>
              <a:rPr lang="en-US" altLang="ko-KR" sz="1400" dirty="0"/>
              <a:t> </a:t>
            </a:r>
            <a:r>
              <a:rPr lang="ko-KR" altLang="en-US" sz="1400" dirty="0"/>
              <a:t>개발환경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814790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설정 저장 후 나오면 해당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VM</a:t>
            </a:r>
            <a:r>
              <a:rPr lang="ko-KR" altLang="en-US" sz="2400" dirty="0" smtClean="0"/>
              <a:t>의 저장소에 설정해준 </a:t>
            </a:r>
            <a:r>
              <a:rPr lang="en-US" altLang="ko-KR" sz="2400" dirty="0" err="1" smtClean="0"/>
              <a:t>iso</a:t>
            </a:r>
            <a:r>
              <a:rPr lang="ko-KR" altLang="en-US" sz="2400" dirty="0" smtClean="0"/>
              <a:t>가 들어가있는 것을 확인할 수 있다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ko-KR" altLang="en-US" sz="2400" dirty="0" smtClean="0"/>
              <a:t>이제 </a:t>
            </a:r>
            <a:r>
              <a:rPr lang="en-US" altLang="ko-KR" sz="2400" dirty="0" smtClean="0"/>
              <a:t>VM</a:t>
            </a:r>
            <a:r>
              <a:rPr lang="ko-KR" altLang="en-US" sz="2400" dirty="0" smtClean="0"/>
              <a:t>을 부팅해서 </a:t>
            </a:r>
            <a:r>
              <a:rPr lang="en-US" altLang="ko-KR" sz="2400" dirty="0" smtClean="0"/>
              <a:t>OS</a:t>
            </a:r>
            <a:r>
              <a:rPr lang="ko-KR" altLang="en-US" sz="2400" dirty="0" smtClean="0"/>
              <a:t>를 설치할 차례이다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ko-KR" altLang="en-US" sz="2400" dirty="0" smtClean="0"/>
              <a:t>시작하기 클릭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7792" y="1825625"/>
            <a:ext cx="5836415" cy="43513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158155" y="4001294"/>
            <a:ext cx="3079260" cy="4143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101868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1)</a:t>
            </a:r>
            <a:r>
              <a:rPr lang="ko-KR" altLang="en-US" sz="1400" dirty="0" err="1"/>
              <a:t>리눅스</a:t>
            </a:r>
            <a:r>
              <a:rPr lang="en-US" altLang="ko-KR" sz="1400" dirty="0"/>
              <a:t> </a:t>
            </a:r>
            <a:r>
              <a:rPr lang="ko-KR" altLang="en-US" sz="1400" dirty="0"/>
              <a:t>개발환경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779854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언어선택 후 </a:t>
            </a:r>
            <a:r>
              <a:rPr lang="ko-KR" altLang="en-US" dirty="0" err="1" smtClean="0"/>
              <a:t>엔터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7262" y="1825625"/>
            <a:ext cx="4017475" cy="43513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01868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1)</a:t>
            </a:r>
            <a:r>
              <a:rPr lang="ko-KR" altLang="en-US" sz="1400" dirty="0" err="1"/>
              <a:t>리눅스</a:t>
            </a:r>
            <a:r>
              <a:rPr lang="en-US" altLang="ko-KR" sz="1400" dirty="0"/>
              <a:t> </a:t>
            </a:r>
            <a:r>
              <a:rPr lang="ko-KR" altLang="en-US" sz="1400" dirty="0"/>
              <a:t>개발환경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731459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 smtClean="0"/>
              <a:t>업데이트까지 같이하면 설치하는데 너무 오래 걸릴 수 있으므로 </a:t>
            </a:r>
            <a:r>
              <a:rPr lang="en-US" altLang="ko-KR" sz="3200" dirty="0" smtClean="0"/>
              <a:t>Continue without updating</a:t>
            </a:r>
            <a:r>
              <a:rPr lang="ko-KR" altLang="en-US" sz="3200" dirty="0" smtClean="0"/>
              <a:t>선택 후 </a:t>
            </a:r>
            <a:r>
              <a:rPr lang="ko-KR" altLang="en-US" sz="3200" dirty="0" err="1" smtClean="0"/>
              <a:t>엔터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9731" y="1825625"/>
            <a:ext cx="4032538" cy="43513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01868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1)</a:t>
            </a:r>
            <a:r>
              <a:rPr lang="ko-KR" altLang="en-US" sz="1400" dirty="0" err="1"/>
              <a:t>리눅스</a:t>
            </a:r>
            <a:r>
              <a:rPr lang="en-US" altLang="ko-KR" sz="1400" dirty="0"/>
              <a:t> </a:t>
            </a:r>
            <a:r>
              <a:rPr lang="ko-KR" altLang="en-US" sz="1400" dirty="0"/>
              <a:t>개발환경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12288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키보드 설정 후 </a:t>
            </a:r>
            <a:r>
              <a:rPr lang="en-US" altLang="ko-KR" dirty="0" smtClean="0"/>
              <a:t>done </a:t>
            </a:r>
            <a:r>
              <a:rPr lang="ko-KR" altLang="en-US" dirty="0" err="1" smtClean="0"/>
              <a:t>엔터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8120" y="1825625"/>
            <a:ext cx="4015759" cy="43513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01868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1)</a:t>
            </a:r>
            <a:r>
              <a:rPr lang="ko-KR" altLang="en-US" sz="1400" dirty="0" err="1"/>
              <a:t>리눅스</a:t>
            </a:r>
            <a:r>
              <a:rPr lang="en-US" altLang="ko-KR" sz="1400" dirty="0"/>
              <a:t> </a:t>
            </a:r>
            <a:r>
              <a:rPr lang="ko-KR" altLang="en-US" sz="1400" dirty="0"/>
              <a:t>개발환경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749499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 smtClean="0"/>
              <a:t>네트워크 관련 설정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설치 후 쓰임에 맞게 변경하면 되므로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그대로 </a:t>
            </a:r>
            <a:r>
              <a:rPr lang="en-US" altLang="ko-KR" sz="3200" dirty="0" smtClean="0"/>
              <a:t>Done </a:t>
            </a:r>
            <a:r>
              <a:rPr lang="ko-KR" altLang="en-US" sz="3200" dirty="0" smtClean="0"/>
              <a:t>선택 후 </a:t>
            </a:r>
            <a:r>
              <a:rPr lang="ko-KR" altLang="en-US" sz="3200" dirty="0" err="1" smtClean="0"/>
              <a:t>엔터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2527" y="1825625"/>
            <a:ext cx="4026945" cy="43513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01868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1)</a:t>
            </a:r>
            <a:r>
              <a:rPr lang="ko-KR" altLang="en-US" sz="1400" dirty="0" err="1"/>
              <a:t>리눅스</a:t>
            </a:r>
            <a:r>
              <a:rPr lang="en-US" altLang="ko-KR" sz="1400" dirty="0"/>
              <a:t> </a:t>
            </a:r>
            <a:r>
              <a:rPr lang="ko-KR" altLang="en-US" sz="1400" dirty="0"/>
              <a:t>개발환경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475657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프록시</a:t>
            </a:r>
            <a:r>
              <a:rPr lang="ko-KR" altLang="en-US" dirty="0" smtClean="0"/>
              <a:t> 서버를 사용하지 않을 것이므로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빈 상태로 </a:t>
            </a:r>
            <a:r>
              <a:rPr lang="en-US" altLang="ko-KR" dirty="0" smtClean="0"/>
              <a:t>Done </a:t>
            </a:r>
            <a:r>
              <a:rPr lang="ko-KR" altLang="en-US" dirty="0" smtClean="0"/>
              <a:t>선택 후 </a:t>
            </a:r>
            <a:r>
              <a:rPr lang="ko-KR" altLang="en-US" dirty="0" err="1" smtClean="0"/>
              <a:t>엔터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4534" y="1825625"/>
            <a:ext cx="4042931" cy="43513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01868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1)</a:t>
            </a:r>
            <a:r>
              <a:rPr lang="ko-KR" altLang="en-US" sz="1400" dirty="0" err="1"/>
              <a:t>리눅스</a:t>
            </a:r>
            <a:r>
              <a:rPr lang="en-US" altLang="ko-KR" sz="1400" dirty="0"/>
              <a:t> </a:t>
            </a:r>
            <a:r>
              <a:rPr lang="ko-KR" altLang="en-US" sz="1400" dirty="0"/>
              <a:t>개발환경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30305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우분투</a:t>
            </a:r>
            <a:r>
              <a:rPr lang="ko-KR" altLang="en-US" dirty="0" smtClean="0"/>
              <a:t> </a:t>
            </a:r>
            <a:r>
              <a:rPr lang="ko-KR" altLang="en-US" dirty="0" smtClean="0"/>
              <a:t>서버 </a:t>
            </a:r>
            <a:r>
              <a:rPr lang="ko-KR" altLang="en-US" dirty="0" smtClean="0"/>
              <a:t>버전 다운로드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463" y="1769279"/>
            <a:ext cx="9111916" cy="508872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202905" y="4604084"/>
            <a:ext cx="1251284" cy="208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01868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1)</a:t>
            </a:r>
            <a:r>
              <a:rPr lang="ko-KR" altLang="en-US" sz="1400" dirty="0" err="1"/>
              <a:t>리눅스</a:t>
            </a:r>
            <a:r>
              <a:rPr lang="en-US" altLang="ko-KR" sz="1400" dirty="0"/>
              <a:t> </a:t>
            </a:r>
            <a:r>
              <a:rPr lang="ko-KR" altLang="en-US" sz="1400" dirty="0"/>
              <a:t>개발환경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70992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미러</a:t>
            </a:r>
            <a:r>
              <a:rPr lang="ko-KR" altLang="en-US" dirty="0" smtClean="0"/>
              <a:t> 주소 설정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기본 값으로 </a:t>
            </a:r>
            <a:r>
              <a:rPr lang="en-US" altLang="ko-KR" dirty="0" smtClean="0"/>
              <a:t>Done </a:t>
            </a:r>
            <a:r>
              <a:rPr lang="ko-KR" altLang="en-US" dirty="0" smtClean="0"/>
              <a:t>선택 후 </a:t>
            </a:r>
            <a:r>
              <a:rPr lang="ko-KR" altLang="en-US" dirty="0" err="1" smtClean="0"/>
              <a:t>엔터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8736" y="1825625"/>
            <a:ext cx="4054528" cy="43513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01868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1)</a:t>
            </a:r>
            <a:r>
              <a:rPr lang="ko-KR" altLang="en-US" sz="1400" dirty="0" err="1"/>
              <a:t>리눅스</a:t>
            </a:r>
            <a:r>
              <a:rPr lang="en-US" altLang="ko-KR" sz="1400" dirty="0"/>
              <a:t> </a:t>
            </a:r>
            <a:r>
              <a:rPr lang="ko-KR" altLang="en-US" sz="1400" dirty="0"/>
              <a:t>개발환경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524520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스토리지 설정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굳이 </a:t>
            </a:r>
            <a:r>
              <a:rPr lang="ko-KR" altLang="en-US" sz="2400" dirty="0" err="1" smtClean="0"/>
              <a:t>커스텀이나</a:t>
            </a:r>
            <a:r>
              <a:rPr lang="ko-KR" altLang="en-US" sz="2400" dirty="0" smtClean="0"/>
              <a:t> 유연성을 위한 </a:t>
            </a:r>
            <a:r>
              <a:rPr lang="en-US" altLang="ko-KR" sz="2400" dirty="0" smtClean="0"/>
              <a:t>LVM</a:t>
            </a:r>
            <a:r>
              <a:rPr lang="ko-KR" altLang="en-US" sz="2400" dirty="0" smtClean="0"/>
              <a:t>그룹에 추가할 필요가 없으므로 </a:t>
            </a:r>
            <a:r>
              <a:rPr lang="en-US" altLang="ko-KR" sz="2400" dirty="0" smtClean="0"/>
              <a:t>Use an entire disk</a:t>
            </a:r>
            <a:r>
              <a:rPr lang="ko-KR" altLang="en-US" sz="2400" dirty="0" smtClean="0"/>
              <a:t>만 선택한 상태로 </a:t>
            </a:r>
            <a:r>
              <a:rPr lang="en-US" altLang="ko-KR" sz="2400" dirty="0" smtClean="0"/>
              <a:t>done </a:t>
            </a:r>
            <a:r>
              <a:rPr lang="ko-KR" altLang="en-US" sz="2400" dirty="0" smtClean="0"/>
              <a:t>선택 후 </a:t>
            </a:r>
            <a:r>
              <a:rPr lang="ko-KR" altLang="en-US" sz="2400" dirty="0" err="1" smtClean="0"/>
              <a:t>엔터</a:t>
            </a:r>
            <a:endParaRPr lang="ko-KR" altLang="en-US" sz="2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9526" y="1825625"/>
            <a:ext cx="4032947" cy="43513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01868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1)</a:t>
            </a:r>
            <a:r>
              <a:rPr lang="ko-KR" altLang="en-US" sz="1400" dirty="0" err="1"/>
              <a:t>리눅스</a:t>
            </a:r>
            <a:r>
              <a:rPr lang="en-US" altLang="ko-KR" sz="1400" dirty="0"/>
              <a:t> </a:t>
            </a:r>
            <a:r>
              <a:rPr lang="ko-KR" altLang="en-US" sz="1400" dirty="0"/>
              <a:t>개발환경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76621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smtClean="0"/>
              <a:t>파일시스템에 대한 설정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VM</a:t>
            </a:r>
            <a:r>
              <a:rPr lang="ko-KR" altLang="en-US" sz="2800" dirty="0" smtClean="0"/>
              <a:t>을 생성할 때 설정한 값을  기반으로 자동 </a:t>
            </a:r>
            <a:r>
              <a:rPr lang="ko-KR" altLang="en-US" sz="2800" dirty="0" err="1" smtClean="0"/>
              <a:t>셋팅되므로</a:t>
            </a:r>
            <a:r>
              <a:rPr lang="ko-KR" altLang="en-US" sz="2800" dirty="0" smtClean="0"/>
              <a:t> 그대로 </a:t>
            </a:r>
            <a:r>
              <a:rPr lang="en-US" altLang="ko-KR" sz="2800" dirty="0" smtClean="0"/>
              <a:t>done </a:t>
            </a:r>
            <a:r>
              <a:rPr lang="ko-KR" altLang="en-US" sz="2800" dirty="0" smtClean="0"/>
              <a:t>선택 후 </a:t>
            </a:r>
            <a:r>
              <a:rPr lang="ko-KR" altLang="en-US" sz="2800" dirty="0" err="1" smtClean="0"/>
              <a:t>엔터</a:t>
            </a:r>
            <a:endParaRPr lang="ko-KR" altLang="en-US" sz="2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2112" y="1825625"/>
            <a:ext cx="4027776" cy="43513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01868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1)</a:t>
            </a:r>
            <a:r>
              <a:rPr lang="ko-KR" altLang="en-US" sz="1400" dirty="0" err="1"/>
              <a:t>리눅스</a:t>
            </a:r>
            <a:r>
              <a:rPr lang="en-US" altLang="ko-KR" sz="1400" dirty="0"/>
              <a:t> </a:t>
            </a:r>
            <a:r>
              <a:rPr lang="ko-KR" altLang="en-US" sz="1400" dirty="0"/>
              <a:t>개발환경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0332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smtClean="0"/>
              <a:t>데이터 손상 경고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현재 </a:t>
            </a:r>
            <a:r>
              <a:rPr lang="en-US" altLang="ko-KR" sz="3200" dirty="0" err="1" smtClean="0"/>
              <a:t>vm</a:t>
            </a:r>
            <a:r>
              <a:rPr lang="ko-KR" altLang="en-US" sz="3200" dirty="0" smtClean="0"/>
              <a:t>은 비어있으므로 </a:t>
            </a:r>
            <a:r>
              <a:rPr lang="en-US" altLang="ko-KR" sz="3200" dirty="0" smtClean="0"/>
              <a:t>continue</a:t>
            </a:r>
            <a:r>
              <a:rPr lang="ko-KR" altLang="en-US" sz="3200" dirty="0" smtClean="0"/>
              <a:t>선택 후 </a:t>
            </a:r>
            <a:r>
              <a:rPr lang="ko-KR" altLang="en-US" sz="3200" dirty="0" err="1" smtClean="0"/>
              <a:t>엔터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1926" y="1825625"/>
            <a:ext cx="4048147" cy="43513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01868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1)</a:t>
            </a:r>
            <a:r>
              <a:rPr lang="ko-KR" altLang="en-US" sz="1400" dirty="0" err="1"/>
              <a:t>리눅스</a:t>
            </a:r>
            <a:r>
              <a:rPr lang="en-US" altLang="ko-KR" sz="1400" dirty="0"/>
              <a:t> </a:t>
            </a:r>
            <a:r>
              <a:rPr lang="ko-KR" altLang="en-US" sz="1400" dirty="0"/>
              <a:t>개발환경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2076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Os</a:t>
            </a:r>
            <a:r>
              <a:rPr lang="ko-KR" altLang="en-US" dirty="0" smtClean="0"/>
              <a:t>에서 사용할 사용자 계정 정보 입력 후 </a:t>
            </a:r>
            <a:r>
              <a:rPr lang="en-US" altLang="ko-KR" dirty="0" smtClean="0"/>
              <a:t>Done </a:t>
            </a:r>
            <a:r>
              <a:rPr lang="ko-KR" altLang="en-US" dirty="0" smtClean="0"/>
              <a:t>선택 후 </a:t>
            </a:r>
            <a:r>
              <a:rPr lang="ko-KR" altLang="en-US" dirty="0" err="1" smtClean="0"/>
              <a:t>엔터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9119" y="1825625"/>
            <a:ext cx="4033762" cy="43513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01868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1)</a:t>
            </a:r>
            <a:r>
              <a:rPr lang="ko-KR" altLang="en-US" sz="1400" dirty="0" err="1"/>
              <a:t>리눅스</a:t>
            </a:r>
            <a:r>
              <a:rPr lang="en-US" altLang="ko-KR" sz="1400" dirty="0"/>
              <a:t> </a:t>
            </a:r>
            <a:r>
              <a:rPr lang="ko-KR" altLang="en-US" sz="1400" dirty="0"/>
              <a:t>개발환경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735533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당장 </a:t>
            </a:r>
            <a:r>
              <a:rPr lang="en-US" altLang="ko-KR" dirty="0" err="1" smtClean="0"/>
              <a:t>openssh</a:t>
            </a:r>
            <a:r>
              <a:rPr lang="en-US" altLang="ko-KR" dirty="0" smtClean="0"/>
              <a:t> server</a:t>
            </a:r>
            <a:r>
              <a:rPr lang="ko-KR" altLang="en-US" dirty="0" smtClean="0"/>
              <a:t>가 필요 없으므로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체크 없이 </a:t>
            </a:r>
            <a:r>
              <a:rPr lang="en-US" altLang="ko-KR" dirty="0" smtClean="0"/>
              <a:t>done </a:t>
            </a:r>
            <a:r>
              <a:rPr lang="ko-KR" altLang="en-US" dirty="0" smtClean="0"/>
              <a:t>선택 후 </a:t>
            </a:r>
            <a:r>
              <a:rPr lang="ko-KR" altLang="en-US" dirty="0" err="1" smtClean="0"/>
              <a:t>엔터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6934" y="1825625"/>
            <a:ext cx="4038131" cy="43513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01868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1)</a:t>
            </a:r>
            <a:r>
              <a:rPr lang="ko-KR" altLang="en-US" sz="1400" dirty="0" err="1"/>
              <a:t>리눅스</a:t>
            </a:r>
            <a:r>
              <a:rPr lang="en-US" altLang="ko-KR" sz="1400" dirty="0"/>
              <a:t> </a:t>
            </a:r>
            <a:r>
              <a:rPr lang="ko-KR" altLang="en-US" sz="1400" dirty="0"/>
              <a:t>개발환경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769575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 smtClean="0"/>
              <a:t>추가적으로 설치할 </a:t>
            </a:r>
            <a:r>
              <a:rPr lang="en-US" altLang="ko-KR" sz="3200" dirty="0" smtClean="0"/>
              <a:t>snap </a:t>
            </a:r>
            <a:r>
              <a:rPr lang="ko-KR" altLang="en-US" sz="3200" dirty="0" smtClean="0"/>
              <a:t>선택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필요할 때 다운받으면 되므로 체크 없이 </a:t>
            </a:r>
            <a:r>
              <a:rPr lang="en-US" altLang="ko-KR" sz="3200" dirty="0" smtClean="0"/>
              <a:t>Done </a:t>
            </a:r>
            <a:r>
              <a:rPr lang="ko-KR" altLang="en-US" sz="3200" dirty="0" smtClean="0"/>
              <a:t>선택 후 </a:t>
            </a:r>
            <a:r>
              <a:rPr lang="ko-KR" altLang="en-US" sz="3200" dirty="0" err="1" smtClean="0"/>
              <a:t>엔터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4480" y="1825625"/>
            <a:ext cx="4023040" cy="43513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01868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1)</a:t>
            </a:r>
            <a:r>
              <a:rPr lang="ko-KR" altLang="en-US" sz="1400" dirty="0" err="1"/>
              <a:t>리눅스</a:t>
            </a:r>
            <a:r>
              <a:rPr lang="en-US" altLang="ko-KR" sz="1400" dirty="0"/>
              <a:t> </a:t>
            </a:r>
            <a:r>
              <a:rPr lang="ko-KR" altLang="en-US" sz="1400" dirty="0"/>
              <a:t>개발환경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28824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 smtClean="0"/>
              <a:t>설치가 진행된다 설치가 완료되면 부팅이 진행되고 </a:t>
            </a:r>
            <a:r>
              <a:rPr lang="en-US" altLang="ko-KR" sz="3200" dirty="0" err="1" smtClean="0"/>
              <a:t>os</a:t>
            </a:r>
            <a:r>
              <a:rPr lang="ko-KR" altLang="en-US" sz="3200" dirty="0" smtClean="0"/>
              <a:t>설치 당시 설정한 사용자 정보로 로그인하여 사용하면 된다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561" y="1825625"/>
            <a:ext cx="4048538" cy="43513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991" y="1825625"/>
            <a:ext cx="5151193" cy="436018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416063" y="3297909"/>
            <a:ext cx="1492737" cy="258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101868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1)</a:t>
            </a:r>
            <a:r>
              <a:rPr lang="ko-KR" altLang="en-US" sz="1400" dirty="0" err="1"/>
              <a:t>리눅스</a:t>
            </a:r>
            <a:r>
              <a:rPr lang="en-US" altLang="ko-KR" sz="1400" dirty="0"/>
              <a:t> </a:t>
            </a:r>
            <a:r>
              <a:rPr lang="ko-KR" altLang="en-US" sz="1400" dirty="0"/>
              <a:t>개발환경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24449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 err="1"/>
              <a:t>웹서버</a:t>
            </a:r>
            <a:r>
              <a:rPr lang="ko-KR" altLang="en-US" dirty="0"/>
              <a:t> 설치 실습</a:t>
            </a:r>
          </a:p>
          <a:p>
            <a:r>
              <a:rPr lang="ko-KR" altLang="en-US" dirty="0"/>
              <a:t>① </a:t>
            </a:r>
            <a:r>
              <a:rPr lang="en-US" altLang="ko-KR" dirty="0"/>
              <a:t>Apache</a:t>
            </a:r>
            <a:r>
              <a:rPr lang="ko-KR" altLang="en-US" dirty="0" err="1" smtClean="0"/>
              <a:t>데몬설치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989" y="0"/>
            <a:ext cx="6315075" cy="67627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089789" y="274329"/>
            <a:ext cx="1701285" cy="3031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095" y="5894721"/>
            <a:ext cx="3352800" cy="6191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704122" y="5894721"/>
            <a:ext cx="961293" cy="177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8110" y="1023816"/>
            <a:ext cx="47721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Sudo</a:t>
            </a:r>
            <a:r>
              <a:rPr lang="en-US" altLang="ko-KR" sz="1400" dirty="0" smtClean="0"/>
              <a:t> install apache2 </a:t>
            </a:r>
            <a:r>
              <a:rPr lang="ko-KR" altLang="en-US" sz="1400" dirty="0" smtClean="0"/>
              <a:t>명령을 통해서 </a:t>
            </a:r>
            <a:r>
              <a:rPr lang="en-US" altLang="ko-KR" sz="1400" dirty="0" smtClean="0"/>
              <a:t>apache</a:t>
            </a:r>
            <a:r>
              <a:rPr lang="ko-KR" altLang="en-US" sz="1400" dirty="0" smtClean="0"/>
              <a:t>설치하고</a:t>
            </a:r>
            <a:endParaRPr lang="en-US" altLang="ko-KR" sz="1400" dirty="0" smtClean="0"/>
          </a:p>
          <a:p>
            <a:r>
              <a:rPr lang="en-US" altLang="ko-KR" sz="1400" dirty="0" smtClean="0"/>
              <a:t>Apache2 –v </a:t>
            </a:r>
            <a:r>
              <a:rPr lang="ko-KR" altLang="en-US" sz="1400" dirty="0" smtClean="0"/>
              <a:t>명령을 통해서 설치된 </a:t>
            </a:r>
            <a:r>
              <a:rPr lang="en-US" altLang="ko-KR" sz="1400" dirty="0" smtClean="0"/>
              <a:t>apache</a:t>
            </a:r>
            <a:r>
              <a:rPr lang="ko-KR" altLang="en-US" sz="1400" dirty="0" smtClean="0"/>
              <a:t>의 버전을 확인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1115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 err="1"/>
              <a:t>웹서버</a:t>
            </a:r>
            <a:r>
              <a:rPr lang="ko-KR" altLang="en-US" dirty="0"/>
              <a:t> 설치 실습</a:t>
            </a:r>
          </a:p>
          <a:p>
            <a:r>
              <a:rPr lang="ko-KR" altLang="en-US" dirty="0" smtClean="0"/>
              <a:t>②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/apache2/apache2.conf</a:t>
            </a:r>
            <a:r>
              <a:rPr lang="ko-KR" altLang="en-US" dirty="0"/>
              <a:t>파일을 살펴보고 내용 </a:t>
            </a:r>
            <a:r>
              <a:rPr lang="ko-KR" altLang="en-US" dirty="0" smtClean="0"/>
              <a:t>정리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22857"/>
          <a:stretch/>
        </p:blipFill>
        <p:spPr>
          <a:xfrm>
            <a:off x="382860" y="4179072"/>
            <a:ext cx="3629025" cy="4041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56" y="1469859"/>
            <a:ext cx="2743200" cy="228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11" y="1929431"/>
            <a:ext cx="2076450" cy="190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256" y="2395019"/>
            <a:ext cx="885825" cy="180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256" y="2791425"/>
            <a:ext cx="1019175" cy="228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811" y="3235456"/>
            <a:ext cx="1952625" cy="2857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811" y="3737493"/>
            <a:ext cx="1571625" cy="2571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1911" y="4783488"/>
            <a:ext cx="1533525" cy="1905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1911" y="5239055"/>
            <a:ext cx="2790825" cy="1905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1911" y="5694623"/>
            <a:ext cx="1066800" cy="1809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1911" y="6158560"/>
            <a:ext cx="1390650" cy="17145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48331" y="911398"/>
            <a:ext cx="503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주석이 없는 실제 동작하는 코드만 들여다보면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126456" y="1433705"/>
            <a:ext cx="5148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: </a:t>
            </a:r>
            <a:r>
              <a:rPr lang="ko-KR" altLang="en-US" sz="1200" dirty="0" smtClean="0"/>
              <a:t>기본 런타임 </a:t>
            </a:r>
            <a:r>
              <a:rPr lang="ko-KR" altLang="en-US" sz="1200" dirty="0" err="1" smtClean="0"/>
              <a:t>디렉토리를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APACHE_RUN_DIR</a:t>
            </a:r>
            <a:r>
              <a:rPr lang="ko-KR" altLang="en-US" sz="1200" dirty="0" smtClean="0"/>
              <a:t>이라는 변수의 값으로 설정 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126455" y="1842594"/>
            <a:ext cx="4109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PidFile</a:t>
            </a:r>
            <a:r>
              <a:rPr lang="ko-KR" altLang="en-US" sz="1200" dirty="0" smtClean="0"/>
              <a:t>을 </a:t>
            </a:r>
            <a:r>
              <a:rPr lang="en-US" altLang="ko-KR" sz="1200" dirty="0" smtClean="0"/>
              <a:t>APACHE_RUN_DIR</a:t>
            </a:r>
            <a:r>
              <a:rPr lang="ko-KR" altLang="en-US" sz="1200" dirty="0" smtClean="0"/>
              <a:t>이라는 변수의 값으로 설정 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048000" y="2670842"/>
            <a:ext cx="4878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: </a:t>
            </a:r>
            <a:r>
              <a:rPr lang="ko-KR" altLang="en-US" sz="1200" dirty="0" smtClean="0"/>
              <a:t>클라이언트와 </a:t>
            </a:r>
            <a:r>
              <a:rPr lang="en-US" altLang="ko-KR" sz="1200" dirty="0" smtClean="0"/>
              <a:t>apache </a:t>
            </a:r>
            <a:r>
              <a:rPr lang="ko-KR" altLang="en-US" sz="1200" dirty="0" smtClean="0"/>
              <a:t>간의 </a:t>
            </a:r>
            <a:r>
              <a:rPr lang="en-US" altLang="ko-KR" sz="1200" dirty="0" err="1" smtClean="0"/>
              <a:t>tcp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커넥션을 </a:t>
            </a:r>
            <a:r>
              <a:rPr lang="en-US" altLang="ko-KR" sz="1200" dirty="0" err="1" smtClean="0"/>
              <a:t>keepalivtimeout</a:t>
            </a:r>
            <a:r>
              <a:rPr lang="ko-KR" altLang="en-US" sz="1200" dirty="0" smtClean="0"/>
              <a:t>동안 유지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048000" y="2267274"/>
            <a:ext cx="5886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:</a:t>
            </a:r>
            <a:r>
              <a:rPr lang="ko-KR" altLang="en-US" sz="1200" dirty="0"/>
              <a:t>아파치가 </a:t>
            </a:r>
            <a:r>
              <a:rPr lang="en-US" altLang="ko-KR" sz="1200" dirty="0"/>
              <a:t>GET, POST, PUT </a:t>
            </a:r>
            <a:r>
              <a:rPr lang="ko-KR" altLang="en-US" sz="1200" dirty="0"/>
              <a:t>요청을 한 후 </a:t>
            </a:r>
            <a:r>
              <a:rPr lang="en-US" altLang="ko-KR" sz="1200" dirty="0"/>
              <a:t>ACKs</a:t>
            </a:r>
            <a:r>
              <a:rPr lang="ko-KR" altLang="en-US" sz="1200" dirty="0"/>
              <a:t>를 받을 때까지 기다리는 시간을 </a:t>
            </a:r>
            <a:r>
              <a:rPr lang="ko-KR" altLang="en-US" sz="1200" dirty="0" smtClean="0"/>
              <a:t>지정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048000" y="3150031"/>
            <a:ext cx="3766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: </a:t>
            </a:r>
            <a:r>
              <a:rPr lang="ko-KR" altLang="en-US" sz="1200" dirty="0"/>
              <a:t> </a:t>
            </a:r>
            <a:r>
              <a:rPr lang="en-US" altLang="ko-KR" sz="1200" dirty="0" err="1" smtClean="0"/>
              <a:t>keepAlive</a:t>
            </a:r>
            <a:r>
              <a:rPr lang="en-US" altLang="ko-KR" sz="1200" dirty="0" smtClean="0"/>
              <a:t> on</a:t>
            </a:r>
            <a:r>
              <a:rPr lang="ko-KR" altLang="en-US" sz="1200" dirty="0" smtClean="0"/>
              <a:t>시 한 </a:t>
            </a:r>
            <a:r>
              <a:rPr lang="ko-KR" altLang="en-US" sz="1200" dirty="0"/>
              <a:t>연결 당 허용할 요청 수를 정의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043565" y="4242637"/>
            <a:ext cx="6385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: </a:t>
            </a:r>
            <a:r>
              <a:rPr lang="ko-KR" altLang="en-US" sz="1200" dirty="0"/>
              <a:t> </a:t>
            </a:r>
            <a:r>
              <a:rPr lang="ko-KR" altLang="en-US" sz="1200" dirty="0" smtClean="0"/>
              <a:t>사용자와 그룹을 </a:t>
            </a:r>
            <a:r>
              <a:rPr lang="en-US" altLang="ko-KR" sz="1200" dirty="0" smtClean="0"/>
              <a:t>APACHE_RUNUSER / APACHE_RUN_GROUP</a:t>
            </a:r>
            <a:r>
              <a:rPr lang="ko-KR" altLang="en-US" sz="1200" dirty="0" smtClean="0"/>
              <a:t>이라는 변수의 값으로 설정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126455" y="4740238"/>
            <a:ext cx="1978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:</a:t>
            </a:r>
            <a:r>
              <a:rPr lang="ko-KR" altLang="en-US" sz="1200" dirty="0"/>
              <a:t> </a:t>
            </a:r>
            <a:r>
              <a:rPr lang="en-US" altLang="ko-KR" sz="1200" dirty="0" smtClean="0"/>
              <a:t>DNS</a:t>
            </a:r>
            <a:r>
              <a:rPr lang="ko-KR" altLang="en-US" sz="1200" dirty="0" smtClean="0"/>
              <a:t>질의 기능 사용 여부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470011" y="5209172"/>
            <a:ext cx="2491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: </a:t>
            </a:r>
            <a:r>
              <a:rPr lang="ko-KR" altLang="en-US" sz="1200" dirty="0"/>
              <a:t> </a:t>
            </a:r>
            <a:r>
              <a:rPr lang="ko-KR" altLang="en-US" sz="1200" dirty="0" smtClean="0"/>
              <a:t>에러로그가 저장될 파일을 설정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126455" y="5651373"/>
            <a:ext cx="7257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: </a:t>
            </a:r>
            <a:r>
              <a:rPr lang="ko-KR" altLang="en-US" sz="1200" dirty="0"/>
              <a:t> </a:t>
            </a:r>
            <a:r>
              <a:rPr lang="ko-KR" altLang="en-US" sz="1200" dirty="0" smtClean="0"/>
              <a:t>에러가 기록되는 기준이 되는 에러 레벌 설정 </a:t>
            </a:r>
            <a:r>
              <a:rPr lang="en-US" altLang="ko-KR" sz="1200" dirty="0" smtClean="0"/>
              <a:t>(8</a:t>
            </a:r>
            <a:r>
              <a:rPr lang="ko-KR" altLang="en-US" sz="1200" dirty="0" smtClean="0"/>
              <a:t>단계</a:t>
            </a:r>
            <a:r>
              <a:rPr lang="en-US" altLang="ko-KR" sz="1200" dirty="0" smtClean="0"/>
              <a:t>: debug-info-notice-warn-error-</a:t>
            </a:r>
            <a:r>
              <a:rPr lang="en-US" altLang="ko-KR" sz="1200" dirty="0" err="1" smtClean="0"/>
              <a:t>crit</a:t>
            </a:r>
            <a:r>
              <a:rPr lang="en-US" altLang="ko-KR" sz="1200" dirty="0" smtClean="0"/>
              <a:t>-alert-</a:t>
            </a:r>
            <a:r>
              <a:rPr lang="en-US" altLang="ko-KR" sz="1200" dirty="0" err="1" smtClean="0"/>
              <a:t>emerg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126455" y="6063691"/>
            <a:ext cx="3863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: </a:t>
            </a:r>
            <a:r>
              <a:rPr lang="ko-KR" altLang="en-US" sz="1200" dirty="0" smtClean="0"/>
              <a:t>현재 파일에 </a:t>
            </a:r>
            <a:r>
              <a:rPr lang="en-US" altLang="ko-KR" sz="1200" dirty="0" err="1" smtClean="0"/>
              <a:t>ports.conf</a:t>
            </a:r>
            <a:r>
              <a:rPr lang="ko-KR" altLang="en-US" sz="1200" dirty="0" smtClean="0"/>
              <a:t>라는 파일을 보조파일로 포함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0475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775" y="1828799"/>
            <a:ext cx="6469293" cy="457300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408245" y="1828799"/>
            <a:ext cx="575047" cy="5071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새로 만들기 클릭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0" y="101868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1)</a:t>
            </a:r>
            <a:r>
              <a:rPr lang="ko-KR" altLang="en-US" sz="1400" dirty="0" err="1"/>
              <a:t>리눅스</a:t>
            </a:r>
            <a:r>
              <a:rPr lang="en-US" altLang="ko-KR" sz="1400" dirty="0"/>
              <a:t> </a:t>
            </a:r>
            <a:r>
              <a:rPr lang="ko-KR" altLang="en-US" sz="1400" dirty="0"/>
              <a:t>개발환경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334419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 err="1"/>
              <a:t>웹서버</a:t>
            </a:r>
            <a:r>
              <a:rPr lang="ko-KR" altLang="en-US" dirty="0"/>
              <a:t> 설치 실습</a:t>
            </a:r>
          </a:p>
          <a:p>
            <a:r>
              <a:rPr lang="ko-KR" altLang="en-US" dirty="0" smtClean="0"/>
              <a:t>②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/apache2/apache2.conf</a:t>
            </a:r>
            <a:r>
              <a:rPr lang="ko-KR" altLang="en-US" dirty="0"/>
              <a:t>파일을 살펴보고 내용 </a:t>
            </a:r>
            <a:r>
              <a:rPr lang="ko-KR" altLang="en-US" dirty="0" smtClean="0"/>
              <a:t>정리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57898"/>
          <a:stretch/>
        </p:blipFill>
        <p:spPr>
          <a:xfrm>
            <a:off x="10692777" y="-60226"/>
            <a:ext cx="1499223" cy="6858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93" y="794854"/>
            <a:ext cx="3038475" cy="25146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93" y="3457977"/>
            <a:ext cx="1924050" cy="24765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173" y="3896883"/>
            <a:ext cx="2171700" cy="4953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093" y="4583439"/>
            <a:ext cx="7134225" cy="9239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971" y="5666168"/>
            <a:ext cx="2809875" cy="21907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6093" y="6044047"/>
            <a:ext cx="2924175" cy="17145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539045" y="1035041"/>
            <a:ext cx="56938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디렉토리</a:t>
            </a:r>
            <a:r>
              <a:rPr lang="ko-KR" altLang="en-US" sz="1400" dirty="0" smtClean="0"/>
              <a:t> 마다 접근을 제한시킨다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Options </a:t>
            </a:r>
            <a:r>
              <a:rPr lang="en-US" altLang="ko-KR" sz="1400" dirty="0" err="1" smtClean="0"/>
              <a:t>FollowSymLinks</a:t>
            </a:r>
            <a:r>
              <a:rPr lang="ko-KR" altLang="en-US" sz="1400" dirty="0" smtClean="0"/>
              <a:t>는 </a:t>
            </a:r>
            <a:r>
              <a:rPr lang="ko-KR" altLang="en-US" sz="1400" dirty="0" err="1" smtClean="0"/>
              <a:t>심볼릭링크파일까지</a:t>
            </a:r>
            <a:r>
              <a:rPr lang="ko-KR" altLang="en-US" sz="1400" dirty="0" smtClean="0"/>
              <a:t> 접근 허용</a:t>
            </a:r>
            <a:endParaRPr lang="en-US" altLang="ko-KR" sz="1400" dirty="0" smtClean="0"/>
          </a:p>
          <a:p>
            <a:r>
              <a:rPr lang="en-US" altLang="ko-KR" sz="1400" dirty="0"/>
              <a:t>Options </a:t>
            </a:r>
            <a:r>
              <a:rPr lang="en-US" altLang="ko-KR" sz="1400" dirty="0" smtClean="0"/>
              <a:t>Indexes</a:t>
            </a:r>
            <a:r>
              <a:rPr lang="ko-KR" altLang="en-US" sz="1400" dirty="0" smtClean="0"/>
              <a:t>는 파일이 없을 시 </a:t>
            </a:r>
            <a:r>
              <a:rPr lang="ko-KR" altLang="en-US" sz="1400" dirty="0" err="1" smtClean="0"/>
              <a:t>디렉토리</a:t>
            </a:r>
            <a:r>
              <a:rPr lang="ko-KR" altLang="en-US" sz="1400" dirty="0" smtClean="0"/>
              <a:t> 리스트 노출 허용</a:t>
            </a:r>
            <a:endParaRPr lang="en-US" altLang="ko-KR" sz="1400" dirty="0" smtClean="0"/>
          </a:p>
          <a:p>
            <a:r>
              <a:rPr lang="en-US" altLang="ko-KR" sz="1400" dirty="0" err="1" smtClean="0"/>
              <a:t>AllowOVerride</a:t>
            </a:r>
            <a:r>
              <a:rPr lang="en-US" altLang="ko-KR" sz="1400" dirty="0" smtClean="0"/>
              <a:t> None</a:t>
            </a:r>
            <a:r>
              <a:rPr lang="ko-KR" altLang="en-US" sz="1400" dirty="0" smtClean="0"/>
              <a:t>은 덮어쓰기 제한</a:t>
            </a:r>
            <a:endParaRPr lang="en-US" altLang="ko-KR" sz="1400" dirty="0" smtClean="0"/>
          </a:p>
          <a:p>
            <a:r>
              <a:rPr lang="en-US" altLang="ko-KR" sz="1400" dirty="0" smtClean="0"/>
              <a:t>Require all denied</a:t>
            </a:r>
            <a:r>
              <a:rPr lang="ko-KR" altLang="en-US" sz="1400" dirty="0" smtClean="0"/>
              <a:t>는 전체 접근 제한</a:t>
            </a:r>
            <a:endParaRPr lang="en-US" altLang="ko-KR" sz="1400" dirty="0" smtClean="0"/>
          </a:p>
          <a:p>
            <a:r>
              <a:rPr lang="en-US" altLang="ko-KR" sz="1400" dirty="0"/>
              <a:t>Require all </a:t>
            </a:r>
            <a:r>
              <a:rPr lang="en-US" altLang="ko-KR" sz="1400" dirty="0" smtClean="0"/>
              <a:t>granted</a:t>
            </a:r>
            <a:r>
              <a:rPr lang="ko-KR" altLang="en-US" sz="1400" dirty="0" smtClean="0"/>
              <a:t>는 전체 접근 허용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3374568" y="3368774"/>
            <a:ext cx="2592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:</a:t>
            </a:r>
            <a:r>
              <a:rPr lang="ko-KR" altLang="en-US" sz="1200" dirty="0"/>
              <a:t> </a:t>
            </a:r>
            <a:r>
              <a:rPr lang="ko-KR" altLang="en-US" sz="1200" dirty="0" err="1" smtClean="0"/>
              <a:t>엑세스</a:t>
            </a:r>
            <a:r>
              <a:rPr lang="ko-KR" altLang="en-US" sz="1200" dirty="0" smtClean="0"/>
              <a:t> 파일명을 </a:t>
            </a:r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htaccess</a:t>
            </a:r>
            <a:r>
              <a:rPr lang="ko-KR" altLang="en-US" sz="1200" dirty="0" smtClean="0"/>
              <a:t>로 지정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374568" y="3911212"/>
            <a:ext cx="3523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:</a:t>
            </a:r>
            <a:r>
              <a:rPr lang="ko-KR" altLang="en-US" sz="1200" dirty="0"/>
              <a:t> </a:t>
            </a:r>
            <a:r>
              <a:rPr lang="ko-KR" altLang="en-US" sz="1200" dirty="0" smtClean="0"/>
              <a:t>정규식과 일치하는 모든 파일에 대해 접근 제한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470318" y="4583439"/>
            <a:ext cx="3307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: </a:t>
            </a:r>
            <a:r>
              <a:rPr lang="ko-KR" altLang="en-US" sz="1200" dirty="0" smtClean="0"/>
              <a:t>로그 형식 지정</a:t>
            </a:r>
            <a:endParaRPr lang="en-US" altLang="ko-KR" sz="1200" dirty="0" smtClean="0"/>
          </a:p>
          <a:p>
            <a:r>
              <a:rPr lang="ko-KR" altLang="en-US" sz="1200" dirty="0" smtClean="0"/>
              <a:t>형식은</a:t>
            </a:r>
            <a:r>
              <a:rPr lang="en-US" altLang="ko-KR" sz="1200" dirty="0"/>
              <a:t>(https://</a:t>
            </a:r>
            <a:r>
              <a:rPr lang="en-US" altLang="ko-KR" sz="1200" dirty="0" smtClean="0"/>
              <a:t>araikuma.tistory.com/801)</a:t>
            </a:r>
            <a:r>
              <a:rPr lang="ko-KR" altLang="en-US" sz="1200" dirty="0" smtClean="0"/>
              <a:t>참고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412239" y="5770138"/>
            <a:ext cx="3448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:</a:t>
            </a:r>
            <a:r>
              <a:rPr lang="ko-KR" altLang="en-US" sz="1200" dirty="0"/>
              <a:t> </a:t>
            </a:r>
            <a:r>
              <a:rPr lang="ko-KR" altLang="en-US" sz="1200" dirty="0" smtClean="0"/>
              <a:t>파일 경로를 지정하여 보조파일로 포함시킨다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46330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76747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 err="1"/>
              <a:t>웹서버</a:t>
            </a:r>
            <a:r>
              <a:rPr lang="ko-KR" altLang="en-US" dirty="0"/>
              <a:t> 설치 실습</a:t>
            </a:r>
          </a:p>
          <a:p>
            <a:r>
              <a:rPr lang="ko-KR" altLang="en-US" dirty="0" smtClean="0"/>
              <a:t>③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/apache2/sites-enabled/00-default </a:t>
            </a:r>
            <a:r>
              <a:rPr lang="ko-KR" altLang="en-US" dirty="0"/>
              <a:t>파일을 살펴보고 내용 </a:t>
            </a:r>
            <a:r>
              <a:rPr lang="ko-KR" altLang="en-US" dirty="0" smtClean="0"/>
              <a:t>정리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3649" y="1562100"/>
            <a:ext cx="65570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virtualHost</a:t>
            </a:r>
            <a:r>
              <a:rPr lang="en-US" altLang="ko-KR" dirty="0" smtClean="0"/>
              <a:t> * :80&gt; : apache</a:t>
            </a:r>
            <a:r>
              <a:rPr lang="ko-KR" altLang="en-US" dirty="0"/>
              <a:t> </a:t>
            </a:r>
            <a:r>
              <a:rPr lang="ko-KR" altLang="en-US" dirty="0" smtClean="0"/>
              <a:t>서비스의 기본 포트가 </a:t>
            </a:r>
            <a:r>
              <a:rPr lang="en-US" altLang="ko-KR" dirty="0" smtClean="0"/>
              <a:t>80</a:t>
            </a:r>
          </a:p>
          <a:p>
            <a:r>
              <a:rPr lang="en-US" altLang="ko-KR" dirty="0" err="1" smtClean="0"/>
              <a:t>serverAdmin</a:t>
            </a:r>
            <a:r>
              <a:rPr lang="en-US" altLang="ko-KR" dirty="0" smtClean="0"/>
              <a:t> : apache</a:t>
            </a:r>
            <a:r>
              <a:rPr lang="ko-KR" altLang="en-US" dirty="0" smtClean="0"/>
              <a:t>가 에러가 발생했을 때 표시되는 질의를</a:t>
            </a:r>
            <a:endParaRPr lang="en-US" altLang="ko-KR" dirty="0" smtClean="0"/>
          </a:p>
          <a:p>
            <a:r>
              <a:rPr lang="ko-KR" altLang="en-US" dirty="0" smtClean="0"/>
              <a:t>실행하는 </a:t>
            </a:r>
            <a:r>
              <a:rPr lang="ko-KR" altLang="en-US" dirty="0" err="1" smtClean="0"/>
              <a:t>이메일과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url</a:t>
            </a:r>
            <a:endParaRPr lang="en-US" altLang="ko-KR" dirty="0" smtClean="0"/>
          </a:p>
          <a:p>
            <a:r>
              <a:rPr lang="en-US" altLang="ko-KR" dirty="0" err="1" smtClean="0"/>
              <a:t>DocumentRoot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클라이언트의 요청에 의해 반환한 </a:t>
            </a:r>
            <a:r>
              <a:rPr lang="ko-KR" altLang="en-US" dirty="0" err="1" smtClean="0"/>
              <a:t>컨텐츠를</a:t>
            </a:r>
            <a:endParaRPr lang="en-US" altLang="ko-KR" dirty="0"/>
          </a:p>
          <a:p>
            <a:r>
              <a:rPr lang="ko-KR" altLang="en-US" dirty="0" smtClean="0"/>
              <a:t>저장하는 위치</a:t>
            </a:r>
            <a:endParaRPr lang="en-US" altLang="ko-KR" dirty="0"/>
          </a:p>
          <a:p>
            <a:r>
              <a:rPr lang="en-US" altLang="ko-KR" dirty="0" err="1" smtClean="0"/>
              <a:t>ErrorLog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에러 로그가 저장될 파일 지정</a:t>
            </a:r>
            <a:endParaRPr lang="en-US" altLang="ko-KR" dirty="0" smtClean="0"/>
          </a:p>
          <a:p>
            <a:r>
              <a:rPr lang="en-US" altLang="ko-KR" dirty="0" err="1" smtClean="0"/>
              <a:t>CustomLog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엑세스</a:t>
            </a:r>
            <a:r>
              <a:rPr lang="ko-KR" altLang="en-US" dirty="0" smtClean="0"/>
              <a:t> 로그파일을 지정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22799"/>
          <a:stretch/>
        </p:blipFill>
        <p:spPr>
          <a:xfrm>
            <a:off x="141704" y="1562100"/>
            <a:ext cx="5092060" cy="382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820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 err="1"/>
              <a:t>웹서버</a:t>
            </a:r>
            <a:r>
              <a:rPr lang="ko-KR" altLang="en-US" dirty="0"/>
              <a:t> 설치 실습</a:t>
            </a:r>
          </a:p>
          <a:p>
            <a:r>
              <a:rPr lang="ko-KR" altLang="en-US" dirty="0" smtClean="0"/>
              <a:t>④ </a:t>
            </a:r>
            <a:r>
              <a:rPr lang="en-US" altLang="ko-KR" dirty="0"/>
              <a:t>apache</a:t>
            </a:r>
            <a:r>
              <a:rPr lang="ko-KR" altLang="en-US" dirty="0"/>
              <a:t>데몬 정지 및 </a:t>
            </a:r>
            <a:r>
              <a:rPr lang="ko-KR" altLang="en-US" dirty="0" smtClean="0"/>
              <a:t>기동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50" y="577626"/>
            <a:ext cx="6134100" cy="27336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750" y="3469390"/>
            <a:ext cx="5511800" cy="33886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5701" y="1361460"/>
            <a:ext cx="4748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Service Apache2 status </a:t>
            </a:r>
            <a:r>
              <a:rPr lang="ko-KR" altLang="en-US" dirty="0" smtClean="0"/>
              <a:t>명령을 통해서 현재 </a:t>
            </a:r>
            <a:endParaRPr lang="en-US" altLang="ko-KR" dirty="0" smtClean="0"/>
          </a:p>
          <a:p>
            <a:r>
              <a:rPr lang="en-US" altLang="ko-KR" dirty="0" smtClean="0"/>
              <a:t>apache </a:t>
            </a:r>
            <a:r>
              <a:rPr lang="ko-KR" altLang="en-US" dirty="0" err="1"/>
              <a:t>데</a:t>
            </a:r>
            <a:r>
              <a:rPr lang="ko-KR" altLang="en-US" dirty="0" err="1" smtClean="0"/>
              <a:t>몬이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활성화되어있음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5701" y="3469390"/>
            <a:ext cx="49070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Service apache2 stop </a:t>
            </a:r>
            <a:r>
              <a:rPr lang="ko-KR" altLang="en-US" dirty="0" smtClean="0"/>
              <a:t>명령을 통해서 </a:t>
            </a:r>
            <a:r>
              <a:rPr lang="en-US" altLang="ko-KR" dirty="0" smtClean="0"/>
              <a:t>apache2</a:t>
            </a:r>
          </a:p>
          <a:p>
            <a:r>
              <a:rPr lang="ko-KR" altLang="en-US" dirty="0" err="1" smtClean="0"/>
              <a:t>데몬을</a:t>
            </a:r>
            <a:r>
              <a:rPr lang="ko-KR" altLang="en-US" dirty="0"/>
              <a:t> </a:t>
            </a:r>
            <a:r>
              <a:rPr lang="ko-KR" altLang="en-US" dirty="0" smtClean="0"/>
              <a:t>정지시킨 후</a:t>
            </a:r>
            <a:endParaRPr lang="en-US" altLang="ko-KR" dirty="0" smtClean="0"/>
          </a:p>
          <a:p>
            <a:r>
              <a:rPr lang="en-US" altLang="ko-KR" dirty="0" smtClean="0"/>
              <a:t>Apache2 status </a:t>
            </a:r>
            <a:r>
              <a:rPr lang="ko-KR" altLang="en-US" dirty="0" smtClean="0"/>
              <a:t>명령을 통해서 </a:t>
            </a:r>
            <a:r>
              <a:rPr lang="ko-KR" altLang="en-US" dirty="0" err="1" smtClean="0"/>
              <a:t>데몬의</a:t>
            </a:r>
            <a:r>
              <a:rPr lang="ko-KR" altLang="en-US" dirty="0"/>
              <a:t> </a:t>
            </a:r>
            <a:r>
              <a:rPr lang="ko-KR" altLang="en-US" dirty="0" smtClean="0"/>
              <a:t>상태가</a:t>
            </a:r>
            <a:endParaRPr lang="en-US" altLang="ko-KR" dirty="0" smtClean="0"/>
          </a:p>
          <a:p>
            <a:r>
              <a:rPr lang="ko-KR" altLang="en-US" dirty="0" smtClean="0"/>
              <a:t>비활성화됨을 확인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067932" y="577626"/>
            <a:ext cx="1825368" cy="3031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47116" y="3640962"/>
            <a:ext cx="1825368" cy="3031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242564" y="1050668"/>
            <a:ext cx="1825368" cy="3031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03900" y="4925414"/>
            <a:ext cx="1217484" cy="238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549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 err="1"/>
              <a:t>웹서버</a:t>
            </a:r>
            <a:r>
              <a:rPr lang="ko-KR" altLang="en-US" dirty="0"/>
              <a:t> 설치 실습</a:t>
            </a:r>
          </a:p>
          <a:p>
            <a:r>
              <a:rPr lang="ko-KR" altLang="en-US" dirty="0" smtClean="0"/>
              <a:t>④ </a:t>
            </a:r>
            <a:r>
              <a:rPr lang="en-US" altLang="ko-KR" dirty="0"/>
              <a:t>apache</a:t>
            </a:r>
            <a:r>
              <a:rPr lang="ko-KR" altLang="en-US" dirty="0"/>
              <a:t>데몬 정지 및 </a:t>
            </a:r>
            <a:r>
              <a:rPr lang="ko-KR" altLang="en-US" dirty="0" smtClean="0"/>
              <a:t>기동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562" y="1114425"/>
            <a:ext cx="6162675" cy="41719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283589" y="1353829"/>
            <a:ext cx="1701285" cy="3031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1300" y="1182256"/>
            <a:ext cx="54725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Service Apache2 start </a:t>
            </a:r>
            <a:r>
              <a:rPr lang="ko-KR" altLang="en-US" dirty="0" smtClean="0"/>
              <a:t>명령을 통해서 비활성화되어</a:t>
            </a:r>
            <a:endParaRPr lang="en-US" altLang="ko-KR" dirty="0" smtClean="0"/>
          </a:p>
          <a:p>
            <a:r>
              <a:rPr lang="ko-KR" altLang="en-US" dirty="0" smtClean="0"/>
              <a:t>있던 </a:t>
            </a:r>
            <a:r>
              <a:rPr lang="en-US" altLang="ko-KR" dirty="0" smtClean="0"/>
              <a:t>apache2 </a:t>
            </a:r>
            <a:r>
              <a:rPr lang="ko-KR" altLang="en-US" dirty="0" err="1" smtClean="0"/>
              <a:t>데몬을</a:t>
            </a:r>
            <a:r>
              <a:rPr lang="ko-KR" altLang="en-US" dirty="0" smtClean="0"/>
              <a:t> 활성화 시키고</a:t>
            </a:r>
            <a:endParaRPr lang="en-US" altLang="ko-KR" dirty="0" smtClean="0"/>
          </a:p>
          <a:p>
            <a:r>
              <a:rPr lang="en-US" altLang="ko-KR" dirty="0" err="1" smtClean="0"/>
              <a:t>Servcie</a:t>
            </a:r>
            <a:r>
              <a:rPr lang="en-US" altLang="ko-KR" dirty="0" smtClean="0"/>
              <a:t> apache2 status </a:t>
            </a:r>
            <a:r>
              <a:rPr lang="ko-KR" altLang="en-US" dirty="0" smtClean="0"/>
              <a:t>명령을 통해서 활성화됨을 </a:t>
            </a:r>
            <a:endParaRPr lang="en-US" altLang="ko-KR" dirty="0" smtClean="0"/>
          </a:p>
          <a:p>
            <a:r>
              <a:rPr lang="ko-KR" altLang="en-US" dirty="0" smtClean="0"/>
              <a:t>확인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283589" y="2205428"/>
            <a:ext cx="1863711" cy="271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096001" y="2677568"/>
            <a:ext cx="2032000" cy="2815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5094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 err="1"/>
              <a:t>웹서버</a:t>
            </a:r>
            <a:r>
              <a:rPr lang="ko-KR" altLang="en-US" dirty="0"/>
              <a:t> 설치 실습</a:t>
            </a:r>
          </a:p>
          <a:p>
            <a:r>
              <a:rPr lang="ko-KR" altLang="en-US" dirty="0" smtClean="0"/>
              <a:t>⑤ </a:t>
            </a:r>
            <a:r>
              <a:rPr lang="ko-KR" altLang="en-US" dirty="0"/>
              <a:t>기본홈페이지 작성 후 게시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707" y="985837"/>
            <a:ext cx="6323522" cy="14398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8585" y="985837"/>
            <a:ext cx="4848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Apache </a:t>
            </a:r>
            <a:r>
              <a:rPr lang="ko-KR" altLang="en-US" dirty="0" smtClean="0"/>
              <a:t>서버의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파일이 존재하는</a:t>
            </a:r>
            <a:endParaRPr lang="en-US" altLang="ko-KR" dirty="0" smtClean="0"/>
          </a:p>
          <a:p>
            <a:r>
              <a:rPr lang="en-US" altLang="ko-KR" dirty="0" smtClean="0"/>
              <a:t>/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/www/html</a:t>
            </a:r>
            <a:r>
              <a:rPr lang="ko-KR" altLang="en-US" dirty="0" smtClean="0"/>
              <a:t>에서 현재 존재하는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707" y="2595562"/>
            <a:ext cx="6305550" cy="4029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2460" y="2595562"/>
            <a:ext cx="5038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기본</a:t>
            </a:r>
            <a:r>
              <a:rPr lang="en-US" altLang="ko-KR" dirty="0"/>
              <a:t> </a:t>
            </a:r>
            <a:r>
              <a:rPr lang="ko-KR" altLang="en-US" dirty="0" smtClean="0"/>
              <a:t>홈페이지가 될 </a:t>
            </a:r>
            <a:r>
              <a:rPr lang="en-US" altLang="ko-KR" dirty="0" smtClean="0"/>
              <a:t>basicHome.html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r>
              <a:rPr lang="ko-KR" altLang="en-US" dirty="0" smtClean="0"/>
              <a:t> 후 간략하게 구성하였다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4051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 err="1"/>
              <a:t>웹서버</a:t>
            </a:r>
            <a:r>
              <a:rPr lang="ko-KR" altLang="en-US" dirty="0"/>
              <a:t> 설치 실습</a:t>
            </a:r>
          </a:p>
          <a:p>
            <a:r>
              <a:rPr lang="ko-KR" altLang="en-US" dirty="0" smtClean="0"/>
              <a:t>⑤ </a:t>
            </a:r>
            <a:r>
              <a:rPr lang="ko-KR" altLang="en-US" dirty="0"/>
              <a:t>기본홈페이지 작성 후 게시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362" y="646331"/>
            <a:ext cx="5294503" cy="3790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139" y="3553262"/>
            <a:ext cx="5039918" cy="3060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7934" y="1058862"/>
            <a:ext cx="53029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VM</a:t>
            </a:r>
            <a:r>
              <a:rPr lang="ko-KR" altLang="en-US" dirty="0" smtClean="0"/>
              <a:t>에 설치한 </a:t>
            </a:r>
            <a:r>
              <a:rPr lang="en-US" altLang="ko-KR" dirty="0" smtClean="0"/>
              <a:t>apache2</a:t>
            </a:r>
            <a:r>
              <a:rPr lang="ko-KR" altLang="en-US" dirty="0" smtClean="0"/>
              <a:t>의 포트는 기본값 </a:t>
            </a:r>
            <a:r>
              <a:rPr lang="en-US" altLang="ko-KR" dirty="0" smtClean="0"/>
              <a:t>80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호스트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웹브라우저에서</a:t>
            </a:r>
            <a:r>
              <a:rPr lang="ko-KR" altLang="en-US" dirty="0" smtClean="0"/>
              <a:t> 접속할 것이므로</a:t>
            </a:r>
            <a:endParaRPr lang="en-US" altLang="ko-KR" dirty="0" smtClean="0"/>
          </a:p>
          <a:p>
            <a:r>
              <a:rPr lang="en-US" altLang="ko-KR" dirty="0" smtClean="0"/>
              <a:t>VM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포트포워딩</a:t>
            </a:r>
            <a:r>
              <a:rPr lang="ko-KR" altLang="en-US" dirty="0" smtClean="0"/>
              <a:t> 규칙을 </a:t>
            </a:r>
            <a:r>
              <a:rPr lang="ko-KR" altLang="en-US" dirty="0" err="1" smtClean="0"/>
              <a:t>추가해주어야한다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호스트 포트는 </a:t>
            </a:r>
            <a:r>
              <a:rPr lang="ko-KR" altLang="en-US" dirty="0" err="1" smtClean="0"/>
              <a:t>웹브라우저의</a:t>
            </a:r>
            <a:r>
              <a:rPr lang="ko-KR" altLang="en-US" dirty="0" smtClean="0"/>
              <a:t> 기본값인 </a:t>
            </a:r>
            <a:r>
              <a:rPr lang="en-US" altLang="ko-KR" dirty="0" smtClean="0"/>
              <a:t>80</a:t>
            </a:r>
            <a:r>
              <a:rPr lang="ko-KR" altLang="en-US" dirty="0" smtClean="0"/>
              <a:t>번으로</a:t>
            </a:r>
            <a:endParaRPr lang="en-US" altLang="ko-KR" dirty="0" smtClean="0"/>
          </a:p>
          <a:p>
            <a:r>
              <a:rPr lang="ko-KR" altLang="en-US" dirty="0" smtClean="0"/>
              <a:t>게스트 포트는 </a:t>
            </a:r>
            <a:r>
              <a:rPr lang="en-US" altLang="ko-KR" dirty="0" smtClean="0"/>
              <a:t>VM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apache2</a:t>
            </a:r>
            <a:r>
              <a:rPr lang="ko-KR" altLang="en-US" dirty="0" smtClean="0"/>
              <a:t>의 포트인 </a:t>
            </a:r>
            <a:r>
              <a:rPr lang="en-US" altLang="ko-KR" dirty="0" smtClean="0"/>
              <a:t>80</a:t>
            </a:r>
            <a:r>
              <a:rPr lang="ko-KR" altLang="en-US" dirty="0" smtClean="0"/>
              <a:t>번으로</a:t>
            </a:r>
            <a:endParaRPr lang="en-US" altLang="ko-KR" dirty="0" smtClean="0"/>
          </a:p>
          <a:p>
            <a:r>
              <a:rPr lang="ko-KR" altLang="en-US" dirty="0" smtClean="0"/>
              <a:t>설정하였다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72571" y="4621947"/>
            <a:ext cx="65725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Localhost/basicHome.html</a:t>
            </a:r>
            <a:r>
              <a:rPr lang="ko-KR" altLang="en-US" dirty="0" smtClean="0"/>
              <a:t>을 요청하여 </a:t>
            </a:r>
            <a:r>
              <a:rPr lang="en-US" altLang="ko-KR" dirty="0" smtClean="0"/>
              <a:t>VM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apache</a:t>
            </a:r>
            <a:r>
              <a:rPr lang="ko-KR" altLang="en-US" dirty="0" smtClean="0"/>
              <a:t>서버로</a:t>
            </a:r>
            <a:endParaRPr lang="en-US" altLang="ko-KR" dirty="0" smtClean="0"/>
          </a:p>
          <a:p>
            <a:r>
              <a:rPr lang="ko-KR" altLang="en-US" dirty="0" err="1" smtClean="0"/>
              <a:t>부터</a:t>
            </a:r>
            <a:r>
              <a:rPr lang="en-US" altLang="ko-KR" dirty="0"/>
              <a:t> </a:t>
            </a:r>
            <a:r>
              <a:rPr lang="ko-KR" altLang="en-US" dirty="0" smtClean="0"/>
              <a:t>작성해준 기본홈페이지인 </a:t>
            </a:r>
            <a:r>
              <a:rPr lang="en-US" altLang="ko-KR" dirty="0" smtClean="0"/>
              <a:t>basicHome.html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반환받았다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이는 </a:t>
            </a:r>
            <a:r>
              <a:rPr lang="en-US" altLang="ko-KR" dirty="0" smtClean="0"/>
              <a:t>192.168.23.94:80/basicHome.html</a:t>
            </a:r>
            <a:r>
              <a:rPr lang="ko-KR" altLang="en-US" dirty="0" smtClean="0"/>
              <a:t>와 같다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995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가상머신의</a:t>
            </a:r>
            <a:r>
              <a:rPr lang="ko-KR" altLang="en-US" dirty="0" smtClean="0"/>
              <a:t> 이름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머신 폴더의 경로 </a:t>
            </a:r>
            <a:r>
              <a:rPr lang="en-US" altLang="ko-KR" dirty="0" smtClean="0"/>
              <a:t>/ </a:t>
            </a:r>
            <a:r>
              <a:rPr lang="en-US" altLang="ko-KR" dirty="0" err="1" smtClean="0"/>
              <a:t>os</a:t>
            </a:r>
            <a:r>
              <a:rPr lang="ko-KR" altLang="en-US" dirty="0" smtClean="0"/>
              <a:t>의 종류와 버전을 선택 후 다음 클릭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2237" y="1825625"/>
            <a:ext cx="5867526" cy="43513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98831" y="3929904"/>
            <a:ext cx="2096580" cy="657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101868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1)</a:t>
            </a:r>
            <a:r>
              <a:rPr lang="ko-KR" altLang="en-US" sz="1400" dirty="0" err="1"/>
              <a:t>리눅스</a:t>
            </a:r>
            <a:r>
              <a:rPr lang="en-US" altLang="ko-KR" sz="1400" dirty="0"/>
              <a:t> </a:t>
            </a:r>
            <a:r>
              <a:rPr lang="ko-KR" altLang="en-US" sz="1400" dirty="0"/>
              <a:t>개발환경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421375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</a:t>
            </a:r>
            <a:r>
              <a:rPr lang="ko-KR" altLang="en-US" dirty="0" err="1" smtClean="0"/>
              <a:t>머신에</a:t>
            </a:r>
            <a:r>
              <a:rPr lang="ko-KR" altLang="en-US" dirty="0" smtClean="0"/>
              <a:t> 할당하여 사용할 메모리 크기 설정 후 다음 클릭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7154" y="1825625"/>
            <a:ext cx="5877691" cy="43513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01868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1)</a:t>
            </a:r>
            <a:r>
              <a:rPr lang="ko-KR" altLang="en-US" sz="1400" dirty="0" err="1"/>
              <a:t>리눅스</a:t>
            </a:r>
            <a:r>
              <a:rPr lang="en-US" altLang="ko-KR" sz="1400" dirty="0"/>
              <a:t> </a:t>
            </a:r>
            <a:r>
              <a:rPr lang="ko-KR" altLang="en-US" sz="1400" dirty="0"/>
              <a:t>개발환경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9357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smtClean="0"/>
              <a:t>하드디스크 설정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완전히 새로운 </a:t>
            </a:r>
            <a:r>
              <a:rPr lang="ko-KR" altLang="en-US" sz="2800" dirty="0" err="1" smtClean="0"/>
              <a:t>가상머신을</a:t>
            </a:r>
            <a:r>
              <a:rPr lang="ko-KR" altLang="en-US" sz="2800" dirty="0" smtClean="0"/>
              <a:t> 만들 것이므로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지금 새 가상 하드 디스크 만들기 선택 후 만들기</a:t>
            </a:r>
            <a:endParaRPr lang="ko-KR" altLang="en-US" sz="2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2208" y="1825625"/>
            <a:ext cx="5787583" cy="43513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01868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1)</a:t>
            </a:r>
            <a:r>
              <a:rPr lang="ko-KR" altLang="en-US" sz="1400" dirty="0" err="1"/>
              <a:t>리눅스</a:t>
            </a:r>
            <a:r>
              <a:rPr lang="en-US" altLang="ko-KR" sz="1400" dirty="0"/>
              <a:t> </a:t>
            </a:r>
            <a:r>
              <a:rPr lang="ko-KR" altLang="en-US" sz="1400" dirty="0"/>
              <a:t>개발환경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81211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200" dirty="0" smtClean="0"/>
              <a:t>새로 만들 가상 하드 디스크의 종류 선택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err="1" smtClean="0"/>
              <a:t>virtualBox</a:t>
            </a:r>
            <a:r>
              <a:rPr lang="ko-KR" altLang="en-US" sz="3200" dirty="0" smtClean="0"/>
              <a:t>에서만 사용할 것이므로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err="1" smtClean="0"/>
              <a:t>virtualBox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디스크 이미지 선택 후 다음 클릭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9910" y="1825625"/>
            <a:ext cx="5892180" cy="43513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01868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1)</a:t>
            </a:r>
            <a:r>
              <a:rPr lang="ko-KR" altLang="en-US" sz="1400" dirty="0" err="1"/>
              <a:t>리눅스</a:t>
            </a:r>
            <a:r>
              <a:rPr lang="en-US" altLang="ko-KR" sz="1400" dirty="0"/>
              <a:t> </a:t>
            </a:r>
            <a:r>
              <a:rPr lang="ko-KR" altLang="en-US" sz="1400" dirty="0"/>
              <a:t>개발환경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95847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생성할 하드 디스크 이미지 파일의 크기설정 방식을 선택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빠른 생성을 위해서 </a:t>
            </a:r>
            <a:r>
              <a:rPr lang="ko-KR" altLang="en-US" sz="2400" dirty="0" err="1" smtClean="0"/>
              <a:t>동적할당</a:t>
            </a:r>
            <a:r>
              <a:rPr lang="ko-KR" altLang="en-US" sz="2400" dirty="0" smtClean="0"/>
              <a:t> 선택 후 다음 클릭</a:t>
            </a:r>
            <a:endParaRPr lang="ko-KR" altLang="en-US" sz="2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709" y="1825625"/>
            <a:ext cx="5864582" cy="43513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01868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1)</a:t>
            </a:r>
            <a:r>
              <a:rPr lang="ko-KR" altLang="en-US" sz="1400" dirty="0" err="1"/>
              <a:t>리눅스</a:t>
            </a:r>
            <a:r>
              <a:rPr lang="en-US" altLang="ko-KR" sz="1400" dirty="0"/>
              <a:t> </a:t>
            </a:r>
            <a:r>
              <a:rPr lang="ko-KR" altLang="en-US" sz="1400" dirty="0"/>
              <a:t>개발환경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64736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생성할 하드 디스크 이미지 파일의 </a:t>
            </a:r>
            <a:r>
              <a:rPr lang="ko-KR" altLang="en-US" sz="2400" dirty="0" smtClean="0"/>
              <a:t>크기설정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10GB</a:t>
            </a:r>
            <a:r>
              <a:rPr lang="ko-KR" altLang="en-US" sz="2400" dirty="0" smtClean="0"/>
              <a:t>가 기본값이지만 추후 </a:t>
            </a:r>
            <a:r>
              <a:rPr lang="ko-KR" altLang="en-US" sz="2400" dirty="0" err="1" smtClean="0"/>
              <a:t>작업중</a:t>
            </a:r>
            <a:r>
              <a:rPr lang="ko-KR" altLang="en-US" sz="2400" dirty="0" smtClean="0"/>
              <a:t> 용량 부족을 방지하고자 </a:t>
            </a:r>
            <a:r>
              <a:rPr lang="en-US" altLang="ko-KR" sz="2400" dirty="0" smtClean="0"/>
              <a:t>20GB</a:t>
            </a:r>
            <a:r>
              <a:rPr lang="ko-KR" altLang="en-US" sz="2400" dirty="0" smtClean="0"/>
              <a:t>로 변경 후 만들기 클릭</a:t>
            </a:r>
            <a:endParaRPr lang="ko-KR" altLang="en-US" sz="24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0232" y="1825625"/>
            <a:ext cx="5871536" cy="435133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101868"/>
            <a:ext cx="22589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1)</a:t>
            </a:r>
            <a:r>
              <a:rPr lang="ko-KR" altLang="en-US" sz="1400" dirty="0" err="1"/>
              <a:t>리눅스</a:t>
            </a:r>
            <a:r>
              <a:rPr lang="en-US" altLang="ko-KR" sz="1400" dirty="0"/>
              <a:t> </a:t>
            </a:r>
            <a:r>
              <a:rPr lang="ko-KR" altLang="en-US" sz="1400" dirty="0"/>
              <a:t>개발환경 만들기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7285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820</Words>
  <Application>Microsoft Office PowerPoint</Application>
  <PresentationFormat>와이드스크린</PresentationFormat>
  <Paragraphs>134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8" baseType="lpstr">
      <vt:lpstr>맑은 고딕</vt:lpstr>
      <vt:lpstr>Arial</vt:lpstr>
      <vt:lpstr>Office 테마</vt:lpstr>
      <vt:lpstr>PowerPoint 프레젠테이션</vt:lpstr>
      <vt:lpstr>우분투 서버 버전 다운로드 </vt:lpstr>
      <vt:lpstr>새로 만들기 클릭</vt:lpstr>
      <vt:lpstr>가상머신의 이름 / 머신 폴더의 경로 / os의 종류와 버전을 선택 후 다음 클릭</vt:lpstr>
      <vt:lpstr>가상 머신에 할당하여 사용할 메모리 크기 설정 후 다음 클릭</vt:lpstr>
      <vt:lpstr>하드디스크 설정 완전히 새로운 가상머신을 만들 것이므로  지금 새 가상 하드 디스크 만들기 선택 후 만들기</vt:lpstr>
      <vt:lpstr>새로 만들 가상 하드 디스크의 종류 선택 virtualBox에서만 사용할 것이므로 virtualBox 디스크 이미지 선택 후 다음 클릭</vt:lpstr>
      <vt:lpstr>생성할 하드 디스크 이미지 파일의 크기설정 방식을 선택 빠른 생성을 위해서 동적할당 선택 후 다음 클릭</vt:lpstr>
      <vt:lpstr>생성할 하드 디스크 이미지 파일의 크기설정 10GB가 기본값이지만 추후 작업중 용량 부족을 방지하고자 20GB로 변경 후 만들기 클릭</vt:lpstr>
      <vt:lpstr>생성된 Ubuntu_server_18을 확인할 수 있다. 생성한 VM에 ubuntu를 설치할 차례이다. 설정을 클릭</vt:lpstr>
      <vt:lpstr>저장소 카테고리에 가서 저장장치의 컨트롤러:IDE 밑에 비어있음을 클릭</vt:lpstr>
      <vt:lpstr>광학드라이브 세컨더리 마스터 옆의 디스크 모양 클릭 가상 광학 디스크 선택/만들기 클릭</vt:lpstr>
      <vt:lpstr>기존에 이용했던 iso들 중에 선택해도 되고 추가 버튼을 클릭해서 목록에 없지만 다운받아놓은 iso파일을 가져올 수 있다. Ununtu18버전으로 설치하고자 VM이름을 Ubuntu_server_18로 만들었으나 공식홈페이지에서 18버전 다운을 못 찾아 기존에 설치할 때 사용했던 서버 20버전을 선택 후 선택 클릭</vt:lpstr>
      <vt:lpstr>설정 저장 후 나오면 해당 VM의 저장소에 설정해준 iso가 들어가있는 것을 확인할 수 있다. 이제 VM을 부팅해서 OS를 설치할 차례이다. 시작하기 클릭.</vt:lpstr>
      <vt:lpstr>언어선택 후 엔터</vt:lpstr>
      <vt:lpstr>업데이트까지 같이하면 설치하는데 너무 오래 걸릴 수 있으므로 Continue without updating선택 후 엔터</vt:lpstr>
      <vt:lpstr>키보드 설정 후 done 엔터</vt:lpstr>
      <vt:lpstr>네트워크 관련 설정 설치 후 쓰임에 맞게 변경하면 되므로 그대로 Done 선택 후 엔터</vt:lpstr>
      <vt:lpstr>프록시 서버를 사용하지 않을 것이므로 빈 상태로 Done 선택 후 엔터</vt:lpstr>
      <vt:lpstr>미러 주소 설정 기본 값으로 Done 선택 후 엔터</vt:lpstr>
      <vt:lpstr>스토리지 설정 굳이 커스텀이나 유연성을 위한 LVM그룹에 추가할 필요가 없으므로 Use an entire disk만 선택한 상태로 done 선택 후 엔터</vt:lpstr>
      <vt:lpstr>파일시스템에 대한 설정 VM을 생성할 때 설정한 값을  기반으로 자동 셋팅되므로 그대로 done 선택 후 엔터</vt:lpstr>
      <vt:lpstr>데이터 손상 경고 현재 vm은 비어있으므로 continue선택 후 엔터</vt:lpstr>
      <vt:lpstr>Os에서 사용할 사용자 계정 정보 입력 후 Done 선택 후 엔터</vt:lpstr>
      <vt:lpstr>당장 openssh server가 필요 없으므로 체크 없이 done 선택 후 엔터</vt:lpstr>
      <vt:lpstr>추가적으로 설치할 snap 선택 필요할 때 다운받으면 되므로 체크 없이 Done 선택 후 엔터</vt:lpstr>
      <vt:lpstr>설치가 진행된다 설치가 완료되면 부팅이 진행되고 os설치 당시 설정한 사용자 정보로 로그인하여 사용하면 된다.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KOPO</cp:lastModifiedBy>
  <cp:revision>80</cp:revision>
  <dcterms:created xsi:type="dcterms:W3CDTF">2022-04-12T10:21:53Z</dcterms:created>
  <dcterms:modified xsi:type="dcterms:W3CDTF">2022-04-13T09:56:51Z</dcterms:modified>
</cp:coreProperties>
</file>