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57" r:id="rId5"/>
    <p:sldId id="261" r:id="rId6"/>
    <p:sldId id="262" r:id="rId7"/>
    <p:sldId id="263" r:id="rId8"/>
    <p:sldId id="279" r:id="rId9"/>
    <p:sldId id="278" r:id="rId10"/>
    <p:sldId id="281" r:id="rId11"/>
    <p:sldId id="282" r:id="rId12"/>
    <p:sldId id="280" r:id="rId13"/>
    <p:sldId id="286" r:id="rId14"/>
    <p:sldId id="285" r:id="rId15"/>
    <p:sldId id="283" r:id="rId16"/>
    <p:sldId id="284" r:id="rId17"/>
    <p:sldId id="287" r:id="rId18"/>
    <p:sldId id="289" r:id="rId19"/>
    <p:sldId id="290" r:id="rId20"/>
    <p:sldId id="256" r:id="rId21"/>
    <p:sldId id="265" r:id="rId22"/>
    <p:sldId id="267" r:id="rId23"/>
    <p:sldId id="268" r:id="rId24"/>
    <p:sldId id="269" r:id="rId25"/>
    <p:sldId id="270" r:id="rId26"/>
    <p:sldId id="271" r:id="rId27"/>
    <p:sldId id="266" r:id="rId28"/>
    <p:sldId id="272" r:id="rId29"/>
    <p:sldId id="273" r:id="rId30"/>
    <p:sldId id="274" r:id="rId31"/>
    <p:sldId id="276" r:id="rId32"/>
    <p:sldId id="275" r:id="rId33"/>
    <p:sldId id="27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50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97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484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9130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4295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22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18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798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8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98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02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2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248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F38A-5CB0-450F-9D9C-57400CA6114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9FE1-D73B-452E-847F-0A1CAE4B42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90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1" name="Rectangle 2"/>
          <p:cNvSpPr>
            <a:spLocks noChangeArrowheads="1"/>
          </p:cNvSpPr>
          <p:nvPr/>
        </p:nvSpPr>
        <p:spPr bwMode="auto">
          <a:xfrm>
            <a:off x="1416051" y="0"/>
            <a:ext cx="9504363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eaLnBrk="1" hangingPunct="1">
              <a:spcBef>
                <a:spcPct val="0"/>
              </a:spcBef>
              <a:buClrTx/>
            </a:pP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1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(1)</a:t>
            </a:r>
          </a:p>
        </p:txBody>
      </p:sp>
      <p:sp>
        <p:nvSpPr>
          <p:cNvPr id="5" name="직사각형 4"/>
          <p:cNvSpPr/>
          <p:nvPr/>
        </p:nvSpPr>
        <p:spPr bwMode="auto">
          <a:xfrm>
            <a:off x="1637509" y="977306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1)VM</a:t>
            </a:r>
            <a:r>
              <a:rPr lang="ko-KR" altLang="en-US" dirty="0"/>
              <a:t>복제</a:t>
            </a:r>
            <a:endParaRPr lang="en-US" altLang="ko-KR" dirty="0"/>
          </a:p>
          <a:p>
            <a:pPr latinLnBrk="1"/>
            <a:r>
              <a:rPr lang="ko-KR" altLang="en-US" dirty="0"/>
              <a:t>① 하나의 </a:t>
            </a:r>
            <a:r>
              <a:rPr lang="en-US" altLang="ko-KR" dirty="0"/>
              <a:t>VM</a:t>
            </a:r>
            <a:r>
              <a:rPr lang="ko-KR" altLang="en-US" dirty="0"/>
              <a:t>을 구성</a:t>
            </a:r>
            <a:endParaRPr lang="en-US" altLang="ko-KR" dirty="0"/>
          </a:p>
          <a:p>
            <a:pPr latinLnBrk="1"/>
            <a:r>
              <a:rPr lang="ko-KR" altLang="en-US" dirty="0"/>
              <a:t>② 해당 </a:t>
            </a:r>
            <a:r>
              <a:rPr lang="en-US" altLang="ko-KR" dirty="0"/>
              <a:t>VM</a:t>
            </a:r>
            <a:r>
              <a:rPr lang="ko-KR" altLang="en-US" dirty="0"/>
              <a:t>을 복제하여 새로운 서버</a:t>
            </a:r>
            <a:r>
              <a:rPr lang="en-US" altLang="ko-KR" dirty="0"/>
              <a:t>(VM)</a:t>
            </a:r>
            <a:r>
              <a:rPr lang="ko-KR" altLang="en-US" dirty="0"/>
              <a:t>을 구성</a:t>
            </a:r>
            <a:endParaRPr lang="en-US" altLang="ko-KR" dirty="0"/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hostname, IP </a:t>
            </a:r>
            <a:r>
              <a:rPr lang="ko-KR" altLang="en-US" dirty="0"/>
              <a:t>등을 변경</a:t>
            </a:r>
            <a:endParaRPr lang="en-US" altLang="ko-KR" dirty="0"/>
          </a:p>
          <a:p>
            <a:pPr latinLnBrk="1"/>
            <a:r>
              <a:rPr lang="ko-KR" altLang="en-US" dirty="0"/>
              <a:t>④ 각각의 </a:t>
            </a:r>
            <a:r>
              <a:rPr lang="en-US" altLang="ko-KR" dirty="0"/>
              <a:t>VM</a:t>
            </a:r>
            <a:r>
              <a:rPr lang="ko-KR" altLang="en-US" dirty="0"/>
              <a:t>에 접속할 수 있도록 </a:t>
            </a:r>
            <a:r>
              <a:rPr lang="ko-KR" altLang="en-US" dirty="0" err="1"/>
              <a:t>포트포워딩</a:t>
            </a:r>
            <a:r>
              <a:rPr lang="en-US" altLang="ko-KR" dirty="0"/>
              <a:t>, </a:t>
            </a:r>
            <a:r>
              <a:rPr lang="ko-KR" altLang="en-US" dirty="0" err="1"/>
              <a:t>브릿지등의</a:t>
            </a:r>
            <a:r>
              <a:rPr lang="ko-KR" altLang="en-US" dirty="0"/>
              <a:t> 환경으로 </a:t>
            </a:r>
            <a:r>
              <a:rPr lang="en-US" altLang="ko-KR" dirty="0"/>
              <a:t>Virtual Box</a:t>
            </a:r>
            <a:r>
              <a:rPr lang="ko-KR" altLang="en-US" dirty="0"/>
              <a:t>네트워크 구성</a:t>
            </a:r>
          </a:p>
          <a:p>
            <a:pPr latinLnBrk="1"/>
            <a:endParaRPr lang="ko-KR" altLang="en-US" dirty="0"/>
          </a:p>
          <a:p>
            <a:pPr latinLnBrk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377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② </a:t>
            </a:r>
            <a:r>
              <a:rPr lang="en-US" altLang="ko-KR" dirty="0"/>
              <a:t>GCP</a:t>
            </a:r>
            <a:r>
              <a:rPr lang="ko-KR" altLang="en-US" dirty="0"/>
              <a:t>에서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67" y="815545"/>
            <a:ext cx="7132237" cy="392644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183460" y="1235674"/>
            <a:ext cx="653943" cy="205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183459" y="1758776"/>
            <a:ext cx="966984" cy="292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183459" y="2800865"/>
            <a:ext cx="1972000" cy="584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14853" y="1338647"/>
            <a:ext cx="4273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입력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err="1" smtClean="0"/>
              <a:t>리전</a:t>
            </a:r>
            <a:r>
              <a:rPr lang="en-US" altLang="ko-KR" dirty="0" smtClean="0"/>
              <a:t>’(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서울 선택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머신 유형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가장 저렴한</a:t>
            </a:r>
            <a:r>
              <a:rPr lang="en-US" altLang="ko-KR" dirty="0" smtClean="0"/>
              <a:t> e2micro </a:t>
            </a:r>
            <a:r>
              <a:rPr lang="ko-KR" altLang="en-US" dirty="0" smtClean="0"/>
              <a:t>선택</a:t>
            </a:r>
            <a:endParaRPr lang="en-US" altLang="ko-KR" dirty="0" smtClean="0"/>
          </a:p>
          <a:p>
            <a:r>
              <a:rPr lang="ko-KR" altLang="en-US" dirty="0" smtClean="0"/>
              <a:t>후 생성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90401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② </a:t>
            </a:r>
            <a:r>
              <a:rPr lang="en-US" altLang="ko-KR" dirty="0"/>
              <a:t>GCP</a:t>
            </a:r>
            <a:r>
              <a:rPr lang="ko-KR" altLang="en-US" dirty="0"/>
              <a:t>에서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263" y="1276863"/>
            <a:ext cx="6400989" cy="418894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14853" y="1338647"/>
            <a:ext cx="448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 즉시 자동으로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시작된다</a:t>
            </a:r>
            <a:r>
              <a:rPr lang="en-US" altLang="ko-KR" dirty="0" smtClean="0"/>
              <a:t>.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7224584" y="3268360"/>
            <a:ext cx="411889" cy="158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67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GCP</a:t>
            </a:r>
            <a:r>
              <a:rPr lang="ko-KR" altLang="en-US" dirty="0"/>
              <a:t>의 </a:t>
            </a:r>
            <a:r>
              <a:rPr lang="ko-KR" altLang="en-US" dirty="0" err="1"/>
              <a:t>인스턴스에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97231" y="803188"/>
            <a:ext cx="6946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GCP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aws</a:t>
            </a:r>
            <a:r>
              <a:rPr lang="ko-KR" altLang="en-US" dirty="0" smtClean="0"/>
              <a:t>와 다르게 직접 </a:t>
            </a:r>
            <a:r>
              <a:rPr lang="ko-KR" altLang="en-US" dirty="0" err="1" smtClean="0"/>
              <a:t>키페어를</a:t>
            </a:r>
            <a:r>
              <a:rPr lang="ko-KR" altLang="en-US" dirty="0" smtClean="0"/>
              <a:t> 생성하여 등록해주어야 한다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047" y="1252923"/>
            <a:ext cx="5210175" cy="4286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7782" y="1639328"/>
            <a:ext cx="6249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VM</a:t>
            </a:r>
            <a:r>
              <a:rPr lang="ko-KR" altLang="en-US" dirty="0" smtClean="0"/>
              <a:t>에 접속하여</a:t>
            </a:r>
            <a:endParaRPr lang="en-US" altLang="ko-KR" dirty="0" smtClean="0"/>
          </a:p>
          <a:p>
            <a:r>
              <a:rPr lang="en-US" altLang="ko-KR" dirty="0" err="1" smtClean="0"/>
              <a:t>Ssh-keygen</a:t>
            </a:r>
            <a:r>
              <a:rPr lang="en-US" altLang="ko-KR" dirty="0" smtClean="0"/>
              <a:t>  -t </a:t>
            </a:r>
            <a:r>
              <a:rPr lang="en-US" altLang="ko-KR" dirty="0" err="1" smtClean="0"/>
              <a:t>rsa</a:t>
            </a:r>
            <a:r>
              <a:rPr lang="en-US" altLang="ko-KR" dirty="0" smtClean="0"/>
              <a:t> –f ~/</a:t>
            </a:r>
            <a:r>
              <a:rPr lang="en-US" altLang="ko-KR" dirty="0" err="1" smtClean="0"/>
              <a:t>gcp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rsa</a:t>
            </a:r>
            <a:r>
              <a:rPr lang="en-US" altLang="ko-KR" dirty="0" smtClean="0"/>
              <a:t> –C kopo35 </a:t>
            </a:r>
            <a:r>
              <a:rPr lang="ko-KR" altLang="en-US" dirty="0" smtClean="0"/>
              <a:t>명령을 통해서</a:t>
            </a:r>
            <a:endParaRPr lang="en-US" altLang="ko-KR" dirty="0" smtClean="0"/>
          </a:p>
          <a:p>
            <a:r>
              <a:rPr lang="en-US" altLang="ko-KR" dirty="0" smtClean="0"/>
              <a:t>Kopo35</a:t>
            </a:r>
            <a:r>
              <a:rPr lang="ko-KR" altLang="en-US" dirty="0" smtClean="0"/>
              <a:t>라는 사용자가 사용할 </a:t>
            </a:r>
            <a:r>
              <a:rPr lang="en-US" altLang="ko-KR" dirty="0" err="1" smtClean="0"/>
              <a:t>rsa</a:t>
            </a:r>
            <a:r>
              <a:rPr lang="ko-KR" altLang="en-US" dirty="0" smtClean="0"/>
              <a:t>알고리즘의 키를 </a:t>
            </a:r>
            <a:endParaRPr lang="en-US" altLang="ko-KR" dirty="0" smtClean="0"/>
          </a:p>
          <a:p>
            <a:r>
              <a:rPr lang="en-US" altLang="ko-KR" dirty="0" err="1" smtClean="0"/>
              <a:t>gcp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안에 </a:t>
            </a:r>
            <a:r>
              <a:rPr lang="en-US" altLang="ko-KR" dirty="0" err="1" smtClean="0"/>
              <a:t>rsa</a:t>
            </a:r>
            <a:r>
              <a:rPr lang="ko-KR" altLang="en-US" dirty="0" smtClean="0"/>
              <a:t>라는 이름으로 생성한다</a:t>
            </a:r>
            <a:r>
              <a:rPr lang="en-US" altLang="ko-KR" dirty="0" smtClean="0"/>
              <a:t>.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8501449" y="1252923"/>
            <a:ext cx="3138616" cy="2051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786047" y="5054684"/>
            <a:ext cx="4038472" cy="324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95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487" y="1400433"/>
            <a:ext cx="6436902" cy="3711146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GCP</a:t>
            </a:r>
            <a:r>
              <a:rPr lang="ko-KR" altLang="en-US" dirty="0"/>
              <a:t>의 </a:t>
            </a:r>
            <a:r>
              <a:rPr lang="ko-KR" altLang="en-US" dirty="0" err="1"/>
              <a:t>인스턴스에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035114" y="1631862"/>
            <a:ext cx="461318" cy="21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276337" y="4669179"/>
            <a:ext cx="461318" cy="21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025084" y="4455766"/>
            <a:ext cx="461318" cy="213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1922" y="1400433"/>
            <a:ext cx="40334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GCP </a:t>
            </a:r>
            <a:r>
              <a:rPr lang="ko-KR" altLang="en-US" dirty="0" smtClean="0"/>
              <a:t>콘솔로 돌아와</a:t>
            </a:r>
            <a:r>
              <a:rPr lang="en-US" altLang="ko-KR" dirty="0"/>
              <a:t> </a:t>
            </a:r>
            <a:r>
              <a:rPr lang="ko-KR" altLang="en-US" dirty="0" smtClean="0"/>
              <a:t>설정 배너 하위의</a:t>
            </a:r>
            <a:endParaRPr lang="en-US" altLang="ko-KR" dirty="0" smtClean="0"/>
          </a:p>
          <a:p>
            <a:r>
              <a:rPr lang="ko-KR" altLang="en-US" dirty="0" smtClean="0"/>
              <a:t>메타데이터 클릭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상단의 수정을 클릭한다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020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244" y="2850734"/>
            <a:ext cx="4371784" cy="404889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GCP</a:t>
            </a:r>
            <a:r>
              <a:rPr lang="ko-KR" altLang="en-US" dirty="0"/>
              <a:t>의 </a:t>
            </a:r>
            <a:r>
              <a:rPr lang="ko-KR" altLang="en-US" dirty="0" err="1"/>
              <a:t>인스턴스에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302" y="1456295"/>
            <a:ext cx="6115050" cy="12763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38420" y="1448139"/>
            <a:ext cx="4862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‘+</a:t>
            </a:r>
            <a:r>
              <a:rPr lang="ko-KR" altLang="en-US" sz="1400" dirty="0" smtClean="0"/>
              <a:t>항목추가</a:t>
            </a:r>
            <a:r>
              <a:rPr lang="en-US" altLang="ko-KR" sz="1400" dirty="0" smtClean="0"/>
              <a:t>’</a:t>
            </a:r>
            <a:r>
              <a:rPr lang="ko-KR" altLang="en-US" sz="1400" dirty="0" smtClean="0"/>
              <a:t>를 클릭하여 하면 </a:t>
            </a:r>
            <a:r>
              <a:rPr lang="en-US" altLang="ko-KR" sz="1400" dirty="0" err="1" smtClean="0"/>
              <a:t>ssh</a:t>
            </a:r>
            <a:r>
              <a:rPr lang="ko-KR" altLang="en-US" sz="1400" dirty="0" smtClean="0"/>
              <a:t>키를 입력할 수 있는 칸이</a:t>
            </a:r>
            <a:endParaRPr lang="en-US" altLang="ko-KR" sz="1400" dirty="0" smtClean="0"/>
          </a:p>
          <a:p>
            <a:r>
              <a:rPr lang="ko-KR" altLang="en-US" sz="1400" dirty="0" smtClean="0"/>
              <a:t>추가된다</a:t>
            </a:r>
            <a:r>
              <a:rPr lang="en-US" altLang="ko-KR" sz="1400" dirty="0"/>
              <a:t>.</a:t>
            </a:r>
            <a:endParaRPr lang="en-US" altLang="ko-KR" sz="1400" dirty="0" smtClean="0"/>
          </a:p>
          <a:p>
            <a:r>
              <a:rPr lang="ko-KR" altLang="en-US" sz="1400" dirty="0" smtClean="0"/>
              <a:t>생성해준 </a:t>
            </a:r>
            <a:r>
              <a:rPr lang="en-US" altLang="ko-KR" sz="1400" dirty="0" smtClean="0"/>
              <a:t>rsa.pub</a:t>
            </a:r>
            <a:r>
              <a:rPr lang="ko-KR" altLang="en-US" sz="1400" dirty="0" smtClean="0"/>
              <a:t>의 내용을 출력 복사하여 해당 입력 칸에</a:t>
            </a:r>
            <a:endParaRPr lang="en-US" altLang="ko-KR" sz="1400" dirty="0" smtClean="0"/>
          </a:p>
          <a:p>
            <a:r>
              <a:rPr lang="ko-KR" altLang="en-US" sz="1400" dirty="0" smtClean="0"/>
              <a:t>넣어주고 저장한다</a:t>
            </a:r>
            <a:r>
              <a:rPr lang="en-US" altLang="ko-KR" sz="1400" dirty="0" smtClean="0"/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545860" y="1456295"/>
            <a:ext cx="939113" cy="207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79049" y="1621222"/>
            <a:ext cx="6162303" cy="11114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67568" y="3605722"/>
            <a:ext cx="453080" cy="2001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583827" y="5224456"/>
            <a:ext cx="609600" cy="270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666206" y="4875183"/>
            <a:ext cx="2397210" cy="349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20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GCP</a:t>
            </a:r>
            <a:r>
              <a:rPr lang="ko-KR" altLang="en-US" dirty="0"/>
              <a:t>의 </a:t>
            </a:r>
            <a:r>
              <a:rPr lang="ko-KR" altLang="en-US" dirty="0" err="1"/>
              <a:t>인스턴스에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5469" y="1025289"/>
            <a:ext cx="8853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이제 호스트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접속을 할 때 사용될 </a:t>
            </a:r>
            <a:r>
              <a:rPr lang="en-US" altLang="ko-KR" dirty="0" smtClean="0"/>
              <a:t>private key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에서 추출해야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우선 </a:t>
            </a:r>
            <a:r>
              <a:rPr lang="en-US" altLang="ko-KR" dirty="0" err="1" smtClean="0"/>
              <a:t>Nopad</a:t>
            </a:r>
            <a:r>
              <a:rPr lang="en-US" altLang="ko-KR" dirty="0"/>
              <a:t>++</a:t>
            </a:r>
            <a:r>
              <a:rPr lang="ko-KR" altLang="en-US" dirty="0"/>
              <a:t>를 </a:t>
            </a:r>
            <a:r>
              <a:rPr lang="ko-KR" altLang="en-US" dirty="0" smtClean="0"/>
              <a:t>이용하여 생성한 </a:t>
            </a:r>
            <a:r>
              <a:rPr lang="en-US" altLang="ko-KR" dirty="0" err="1" smtClean="0"/>
              <a:t>rsa</a:t>
            </a:r>
            <a:r>
              <a:rPr lang="ko-KR" altLang="en-US" dirty="0" smtClean="0"/>
              <a:t>파일을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에서 호스트</a:t>
            </a:r>
            <a:r>
              <a:rPr lang="en-US" altLang="ko-KR" dirty="0" smtClean="0"/>
              <a:t>PC(window)</a:t>
            </a:r>
            <a:r>
              <a:rPr lang="ko-KR" altLang="en-US" dirty="0" smtClean="0"/>
              <a:t>로 꺼내자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생성해준 </a:t>
            </a:r>
            <a:r>
              <a:rPr lang="ko-KR" altLang="en-US" dirty="0" err="1" smtClean="0"/>
              <a:t>키페어의</a:t>
            </a:r>
            <a:r>
              <a:rPr lang="ko-KR" altLang="en-US" dirty="0" smtClean="0"/>
              <a:t> 경로로 가서 파일을 </a:t>
            </a:r>
            <a:r>
              <a:rPr lang="ko-KR" altLang="en-US" dirty="0" err="1" smtClean="0"/>
              <a:t>우클릭하여</a:t>
            </a:r>
            <a:r>
              <a:rPr lang="ko-KR" altLang="en-US" dirty="0" smtClean="0"/>
              <a:t> </a:t>
            </a:r>
            <a:r>
              <a:rPr lang="en-US" altLang="ko-KR" dirty="0" smtClean="0"/>
              <a:t>‘save file as’</a:t>
            </a:r>
            <a:r>
              <a:rPr lang="ko-KR" altLang="en-US" dirty="0" smtClean="0"/>
              <a:t>를 클릭하여</a:t>
            </a:r>
            <a:endParaRPr lang="en-US" altLang="ko-KR" dirty="0" smtClean="0"/>
          </a:p>
          <a:p>
            <a:r>
              <a:rPr lang="ko-KR" altLang="en-US" dirty="0" err="1" smtClean="0"/>
              <a:t>다운로드한다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b="38646"/>
          <a:stretch/>
        </p:blipFill>
        <p:spPr>
          <a:xfrm>
            <a:off x="1269961" y="2285659"/>
            <a:ext cx="3556078" cy="42177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b="37177"/>
          <a:stretch/>
        </p:blipFill>
        <p:spPr>
          <a:xfrm>
            <a:off x="3643284" y="2285659"/>
            <a:ext cx="3506005" cy="430838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2848" y="3022623"/>
            <a:ext cx="4377193" cy="2743843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200989" y="4086783"/>
            <a:ext cx="402168" cy="213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826039" y="4333170"/>
            <a:ext cx="1434718" cy="263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083113" y="5502922"/>
            <a:ext cx="498389" cy="2635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316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GCP</a:t>
            </a:r>
            <a:r>
              <a:rPr lang="ko-KR" altLang="en-US" dirty="0"/>
              <a:t>의 </a:t>
            </a:r>
            <a:r>
              <a:rPr lang="ko-KR" altLang="en-US" dirty="0" err="1"/>
              <a:t>인스턴스에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8" y="1113574"/>
            <a:ext cx="4222811" cy="33139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091" y="1285102"/>
            <a:ext cx="4634630" cy="29237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352799" y="3328154"/>
            <a:ext cx="1206219" cy="222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92890" y="2067697"/>
            <a:ext cx="2983845" cy="1606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295503" y="3851189"/>
            <a:ext cx="1018218" cy="168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95502" y="4030025"/>
            <a:ext cx="509109" cy="178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6208" y="4622126"/>
            <a:ext cx="7879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Puttygen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load</a:t>
            </a:r>
            <a:r>
              <a:rPr lang="ko-KR" altLang="en-US" dirty="0" smtClean="0"/>
              <a:t>를 클릭하고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으로부터 다운로드 받은 </a:t>
            </a:r>
            <a:r>
              <a:rPr lang="en-US" altLang="ko-KR" dirty="0" err="1" smtClean="0"/>
              <a:t>rsa</a:t>
            </a:r>
            <a:r>
              <a:rPr lang="ko-KR" altLang="en-US" dirty="0" smtClean="0"/>
              <a:t>파일을 연다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2414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432" y="1343074"/>
            <a:ext cx="4432465" cy="27738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958" y="1450908"/>
            <a:ext cx="3394593" cy="266597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674972" y="3416306"/>
            <a:ext cx="877330" cy="142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GCP</a:t>
            </a:r>
            <a:r>
              <a:rPr lang="ko-KR" altLang="en-US" dirty="0"/>
              <a:t>의 </a:t>
            </a:r>
            <a:r>
              <a:rPr lang="ko-KR" altLang="en-US" dirty="0" err="1"/>
              <a:t>인스턴스에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726723" y="459828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정상적으로 </a:t>
            </a:r>
            <a:r>
              <a:rPr lang="en-US" altLang="ko-KR" dirty="0" err="1" smtClean="0"/>
              <a:t>rsa</a:t>
            </a:r>
            <a:r>
              <a:rPr lang="ko-KR" altLang="en-US" dirty="0" smtClean="0"/>
              <a:t>파일이 로드 되면</a:t>
            </a:r>
            <a:endParaRPr lang="en-US" altLang="ko-KR" dirty="0"/>
          </a:p>
          <a:p>
            <a:r>
              <a:rPr lang="en-US" altLang="ko-KR" dirty="0"/>
              <a:t>‘save private key’</a:t>
            </a:r>
            <a:r>
              <a:rPr lang="ko-KR" altLang="en-US" dirty="0"/>
              <a:t>를 </a:t>
            </a:r>
            <a:r>
              <a:rPr lang="ko-KR" altLang="en-US" dirty="0" smtClean="0"/>
              <a:t>클릭하여 저장될 파일의 경로를 설정하고</a:t>
            </a:r>
            <a:r>
              <a:rPr lang="en-US" altLang="ko-KR" dirty="0"/>
              <a:t> </a:t>
            </a:r>
            <a:r>
              <a:rPr lang="ko-KR" altLang="en-US" dirty="0" smtClean="0"/>
              <a:t>이름을  설정 한 후 </a:t>
            </a:r>
            <a:r>
              <a:rPr lang="en-US" altLang="ko-KR" dirty="0"/>
              <a:t>private key</a:t>
            </a:r>
            <a:r>
              <a:rPr lang="ko-KR" altLang="en-US" dirty="0"/>
              <a:t>를 저장한다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6491415" y="3571711"/>
            <a:ext cx="461320" cy="160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03491" y="3888868"/>
            <a:ext cx="461320" cy="160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10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GCP</a:t>
            </a:r>
            <a:r>
              <a:rPr lang="ko-KR" altLang="en-US" dirty="0"/>
              <a:t>의 </a:t>
            </a:r>
            <a:r>
              <a:rPr lang="ko-KR" altLang="en-US" dirty="0" err="1"/>
              <a:t>인스턴스에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6" y="3962839"/>
            <a:ext cx="6154542" cy="222191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238896" y="95716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이제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로 접속할 차례이다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우선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외부 주소를 </a:t>
            </a:r>
            <a:r>
              <a:rPr lang="ko-KR" altLang="en-US" dirty="0" err="1" smtClean="0"/>
              <a:t>알아야하므로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gcp</a:t>
            </a:r>
            <a:r>
              <a:rPr lang="ko-KR" altLang="en-US" dirty="0" smtClean="0"/>
              <a:t>콘솔에서 외부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를 복사한 후 </a:t>
            </a:r>
            <a:endParaRPr lang="en-US" altLang="ko-KR" dirty="0" smtClean="0"/>
          </a:p>
          <a:p>
            <a:r>
              <a:rPr lang="en-US" altLang="ko-KR" dirty="0" smtClean="0"/>
              <a:t>Putty</a:t>
            </a:r>
            <a:r>
              <a:rPr lang="ko-KR" altLang="en-US" dirty="0" smtClean="0"/>
              <a:t>의 호스트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로 입력해준다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723" y="1993750"/>
            <a:ext cx="4286250" cy="4191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8839198" y="2899720"/>
            <a:ext cx="1301579" cy="337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871784" y="4963299"/>
            <a:ext cx="745962" cy="152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676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③ </a:t>
            </a:r>
            <a:r>
              <a:rPr lang="en-US" altLang="ko-KR" dirty="0"/>
              <a:t>GCP</a:t>
            </a:r>
            <a:r>
              <a:rPr lang="ko-KR" altLang="en-US" dirty="0"/>
              <a:t>의 </a:t>
            </a:r>
            <a:r>
              <a:rPr lang="ko-KR" altLang="en-US" dirty="0" err="1"/>
              <a:t>인스턴스에</a:t>
            </a:r>
            <a:r>
              <a:rPr lang="ko-KR" altLang="en-US" dirty="0"/>
              <a:t>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38895" y="957164"/>
            <a:ext cx="855087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 smtClean="0"/>
              <a:t>버츄얼박스의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에 접속할 때와 바르게 키를 가지고 접속해야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우측 카테고리를 내리면 </a:t>
            </a:r>
            <a:r>
              <a:rPr lang="en-US" altLang="ko-KR" dirty="0" smtClean="0"/>
              <a:t>Connection </a:t>
            </a:r>
            <a:r>
              <a:rPr lang="ko-KR" altLang="en-US" dirty="0" smtClean="0"/>
              <a:t>밑에 </a:t>
            </a:r>
            <a:r>
              <a:rPr lang="en-US" altLang="ko-KR" dirty="0" err="1" smtClean="0"/>
              <a:t>auth</a:t>
            </a:r>
            <a:r>
              <a:rPr lang="ko-KR" altLang="en-US" dirty="0" smtClean="0"/>
              <a:t>를 클릭한다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내용 하단의 </a:t>
            </a:r>
            <a:r>
              <a:rPr lang="en-US" altLang="ko-KR" dirty="0" smtClean="0"/>
              <a:t>‘private key file for authentication’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browse</a:t>
            </a:r>
            <a:r>
              <a:rPr lang="ko-KR" altLang="en-US" dirty="0" smtClean="0"/>
              <a:t>를 클릭하여 </a:t>
            </a:r>
            <a:r>
              <a:rPr lang="en-US" altLang="ko-KR" dirty="0" err="1" smtClean="0"/>
              <a:t>puttygen</a:t>
            </a:r>
            <a:r>
              <a:rPr lang="ko-KR" altLang="en-US" dirty="0" smtClean="0"/>
              <a:t>으로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추출해준 </a:t>
            </a:r>
            <a:r>
              <a:rPr lang="en-US" altLang="ko-KR" dirty="0" smtClean="0"/>
              <a:t>private key</a:t>
            </a:r>
            <a:r>
              <a:rPr lang="ko-KR" altLang="en-US" dirty="0" smtClean="0"/>
              <a:t>인 </a:t>
            </a:r>
            <a:r>
              <a:rPr lang="en-US" altLang="ko-KR" dirty="0" err="1" smtClean="0"/>
              <a:t>gcp_instance</a:t>
            </a:r>
            <a:r>
              <a:rPr lang="ko-KR" altLang="en-US" dirty="0" smtClean="0"/>
              <a:t>를 선택 후 열기 클릭한 후</a:t>
            </a:r>
            <a:endParaRPr lang="en-US" altLang="ko-KR" dirty="0" smtClean="0"/>
          </a:p>
          <a:p>
            <a:r>
              <a:rPr lang="en-US" altLang="ko-KR" dirty="0" smtClean="0"/>
              <a:t>open </a:t>
            </a:r>
            <a:r>
              <a:rPr lang="ko-KR" altLang="en-US" dirty="0" smtClean="0"/>
              <a:t>클릭하여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접속한다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Ssh-keygen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명령을 통해서 키를 생성할 때 명시해준 사용자의 계정으로 로그인하면 정상적으로 접속되는 것을 확인할 수 있다</a:t>
            </a:r>
            <a:r>
              <a:rPr lang="en-US" altLang="ko-KR" dirty="0" smtClean="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8" y="3009961"/>
            <a:ext cx="2625266" cy="256705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278" y="3009960"/>
            <a:ext cx="4006640" cy="251099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2652582" y="4732639"/>
            <a:ext cx="453081" cy="1441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80701" y="3649364"/>
            <a:ext cx="2631990" cy="172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524367" y="5347964"/>
            <a:ext cx="547816" cy="172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08453" y="4703808"/>
            <a:ext cx="304800" cy="115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86712" y="5072305"/>
            <a:ext cx="304800" cy="115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5005" y="3009960"/>
            <a:ext cx="3907669" cy="2473283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8163697" y="3212826"/>
            <a:ext cx="899984" cy="864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035005" y="4318943"/>
            <a:ext cx="1028676" cy="1294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999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0946" y="33492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1)VM</a:t>
            </a:r>
            <a:r>
              <a:rPr lang="ko-KR" altLang="en-US" dirty="0" smtClean="0"/>
              <a:t>복제</a:t>
            </a:r>
            <a:endParaRPr lang="en-US" altLang="ko-KR" dirty="0" smtClean="0"/>
          </a:p>
          <a:p>
            <a:r>
              <a:rPr lang="ko-KR" altLang="en-US" dirty="0" smtClean="0"/>
              <a:t>② 해당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을 복제하여 새로운 서버</a:t>
            </a:r>
            <a:r>
              <a:rPr lang="en-US" altLang="ko-KR" dirty="0" smtClean="0"/>
              <a:t>(VM)</a:t>
            </a:r>
            <a:r>
              <a:rPr lang="ko-KR" altLang="en-US" dirty="0" smtClean="0"/>
              <a:t>을 구성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13" y="1425473"/>
            <a:ext cx="3565209" cy="316749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22" y="1425472"/>
            <a:ext cx="2657124" cy="248862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46" y="1425472"/>
            <a:ext cx="2718443" cy="24886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rcRect l="3737" r="3570"/>
          <a:stretch/>
        </p:blipFill>
        <p:spPr>
          <a:xfrm>
            <a:off x="9105389" y="1460108"/>
            <a:ext cx="2978728" cy="24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5011" y="4006396"/>
            <a:ext cx="3992246" cy="2851604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713470" y="1824681"/>
            <a:ext cx="2016352" cy="123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29665" y="2928551"/>
            <a:ext cx="1757281" cy="156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448265" y="3295135"/>
            <a:ext cx="846766" cy="127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965011" y="5058032"/>
            <a:ext cx="1400786" cy="251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0939849" y="4467342"/>
            <a:ext cx="1017408" cy="590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17697" y="4713993"/>
            <a:ext cx="54431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복제하고자 하는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을 선택 후 복제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en-US" altLang="ko-KR" sz="1400" dirty="0" smtClean="0"/>
              <a:t>Mac</a:t>
            </a:r>
            <a:r>
              <a:rPr lang="ko-KR" altLang="en-US" sz="1400" dirty="0" smtClean="0"/>
              <a:t>주소 정책은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모든 네트워크 어댑터의 새 </a:t>
            </a:r>
            <a:r>
              <a:rPr lang="en-US" altLang="ko-KR" sz="1400" dirty="0" smtClean="0"/>
              <a:t>MAC </a:t>
            </a:r>
            <a:r>
              <a:rPr lang="ko-KR" altLang="en-US" sz="1400" dirty="0" smtClean="0"/>
              <a:t>주소 생성</a:t>
            </a:r>
            <a:r>
              <a:rPr lang="en-US" altLang="ko-KR" sz="1400" dirty="0" smtClean="0"/>
              <a:t>‘</a:t>
            </a:r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복제 방식은 </a:t>
            </a:r>
            <a:r>
              <a:rPr lang="en-US" altLang="ko-KR" sz="1400" dirty="0" smtClean="0"/>
              <a:t>‘</a:t>
            </a:r>
            <a:r>
              <a:rPr lang="ko-KR" altLang="en-US" sz="1400" dirty="0" smtClean="0"/>
              <a:t>완전한 복제</a:t>
            </a:r>
            <a:r>
              <a:rPr lang="en-US" altLang="ko-KR" sz="1400" dirty="0" smtClean="0"/>
              <a:t>‘ </a:t>
            </a:r>
            <a:r>
              <a:rPr lang="ko-KR" altLang="en-US" sz="1400" dirty="0" smtClean="0"/>
              <a:t>선택 후 복제 진행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복제된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</p:txBody>
      </p:sp>
    </p:spTree>
    <p:extLst>
      <p:ext uri="{BB962C8B-B14F-4D97-AF65-F5344CB8AC3E}">
        <p14:creationId xmlns:p14="http://schemas.microsoft.com/office/powerpoint/2010/main" val="145480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66" y="1442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④</a:t>
            </a:r>
            <a:r>
              <a:rPr lang="en-US" altLang="ko-KR" dirty="0" smtClean="0"/>
              <a:t> AWS</a:t>
            </a:r>
            <a:r>
              <a:rPr lang="ko-KR" altLang="en-US" dirty="0" smtClean="0"/>
              <a:t>가입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4" y="1998133"/>
            <a:ext cx="7258563" cy="42164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217333" y="3048594"/>
            <a:ext cx="1162860" cy="287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937084" y="1473200"/>
            <a:ext cx="452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Aws</a:t>
            </a:r>
            <a:r>
              <a:rPr lang="ko-KR" altLang="en-US" dirty="0" smtClean="0"/>
              <a:t>회원가입 후 개인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무료 버전으로 진행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0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66" y="1442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⑤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0" y="930445"/>
            <a:ext cx="6075406" cy="318175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56988" y="930445"/>
            <a:ext cx="356028" cy="148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44385" y="3758946"/>
            <a:ext cx="356028" cy="148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432927" y="1871400"/>
            <a:ext cx="579614" cy="146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13" y="3266927"/>
            <a:ext cx="6158800" cy="3201293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0879365" y="3490135"/>
            <a:ext cx="644353" cy="1345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2666" y="4112198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EC2 </a:t>
            </a:r>
            <a:r>
              <a:rPr lang="ko-KR" altLang="en-US" dirty="0" smtClean="0"/>
              <a:t>서비스로 이동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566774" y="2907149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시작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32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66" y="1442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⑤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35" y="1383248"/>
            <a:ext cx="8147222" cy="426456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247135" y="2670470"/>
            <a:ext cx="579614" cy="146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26980" y="3515529"/>
            <a:ext cx="6879051" cy="5045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394357" y="1383248"/>
            <a:ext cx="37445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AMI</a:t>
            </a:r>
            <a:r>
              <a:rPr lang="ko-KR" altLang="en-US" dirty="0" smtClean="0"/>
              <a:t>선택에서</a:t>
            </a:r>
            <a:endParaRPr lang="en-US" altLang="ko-KR" dirty="0" smtClean="0"/>
          </a:p>
          <a:p>
            <a:r>
              <a:rPr lang="en-US" altLang="ko-KR" dirty="0" smtClean="0"/>
              <a:t>Ubuntu</a:t>
            </a:r>
            <a:r>
              <a:rPr lang="ko-KR" altLang="en-US" dirty="0" smtClean="0"/>
              <a:t>를 검색하여</a:t>
            </a:r>
            <a:endParaRPr lang="en-US" altLang="ko-KR" dirty="0" smtClean="0"/>
          </a:p>
          <a:p>
            <a:r>
              <a:rPr lang="en-US" altLang="ko-KR" dirty="0" smtClean="0"/>
              <a:t>‘Ubuntu Server18.04LTS </a:t>
            </a:r>
            <a:r>
              <a:rPr lang="ko-KR" altLang="en-US" dirty="0" smtClean="0"/>
              <a:t>버전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06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66" y="1442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⑤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3" y="1902941"/>
            <a:ext cx="7677559" cy="400899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55373" y="3403638"/>
            <a:ext cx="7521146" cy="245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491416" y="5542641"/>
            <a:ext cx="486032" cy="199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55373" y="1367910"/>
            <a:ext cx="1056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유형에서 </a:t>
            </a:r>
            <a:r>
              <a:rPr lang="ko-KR" altLang="en-US" dirty="0" err="1" smtClean="0"/>
              <a:t>프리티어로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 </a:t>
            </a:r>
            <a:r>
              <a:rPr lang="en-US" altLang="ko-KR" dirty="0" smtClean="0"/>
              <a:t>vCPUs 1, </a:t>
            </a:r>
            <a:r>
              <a:rPr lang="ko-KR" altLang="en-US" dirty="0" smtClean="0"/>
              <a:t>메모리 </a:t>
            </a:r>
            <a:r>
              <a:rPr lang="en-US" altLang="ko-KR" dirty="0" smtClean="0"/>
              <a:t>1GiB</a:t>
            </a:r>
            <a:r>
              <a:rPr lang="ko-KR" altLang="en-US" dirty="0" smtClean="0"/>
              <a:t>인 유형 선택 후 검토 및 시작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981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66" y="1442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⑤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5" y="1438270"/>
            <a:ext cx="4423503" cy="226048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530811" y="3546337"/>
            <a:ext cx="213968" cy="152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15" y="2362750"/>
            <a:ext cx="2523986" cy="1993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4010" y="973991"/>
            <a:ext cx="36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시작하기 클릭 후 키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선택</a:t>
            </a:r>
            <a:endParaRPr lang="en-US" altLang="ko-KR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5983054" y="9737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선택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생성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에서</a:t>
            </a:r>
            <a:endParaRPr lang="en-US" altLang="ko-KR" dirty="0" smtClean="0"/>
          </a:p>
          <a:p>
            <a:r>
              <a:rPr lang="en-US" altLang="ko-KR" dirty="0" smtClean="0"/>
              <a:t>‘</a:t>
            </a:r>
            <a:r>
              <a:rPr lang="ko-KR" altLang="en-US" dirty="0" smtClean="0"/>
              <a:t>새 키 </a:t>
            </a:r>
            <a:r>
              <a:rPr lang="ko-KR" altLang="en-US" dirty="0" err="1" smtClean="0"/>
              <a:t>페어</a:t>
            </a:r>
            <a:r>
              <a:rPr lang="ko-KR" altLang="en-US" dirty="0" smtClean="0"/>
              <a:t>  생성</a:t>
            </a:r>
            <a:r>
              <a:rPr lang="en-US" altLang="ko-KR" dirty="0" smtClean="0"/>
              <a:t>’</a:t>
            </a:r>
            <a:r>
              <a:rPr lang="ko-KR" altLang="en-US" dirty="0" smtClean="0"/>
              <a:t> 선택 후 키 </a:t>
            </a:r>
            <a:r>
              <a:rPr lang="ko-KR" altLang="en-US" dirty="0" err="1" smtClean="0"/>
              <a:t>페어의</a:t>
            </a:r>
            <a:r>
              <a:rPr lang="ko-KR" altLang="en-US" dirty="0" smtClean="0"/>
              <a:t> 이름 지정</a:t>
            </a:r>
            <a:endParaRPr lang="en-US" altLang="ko-KR" dirty="0" smtClean="0"/>
          </a:p>
          <a:p>
            <a:r>
              <a:rPr lang="ko-KR" altLang="en-US" dirty="0" smtClean="0"/>
              <a:t>생성되는 키 </a:t>
            </a:r>
            <a:r>
              <a:rPr lang="ko-KR" altLang="en-US" dirty="0" err="1" smtClean="0"/>
              <a:t>페어를</a:t>
            </a:r>
            <a:r>
              <a:rPr lang="ko-KR" altLang="en-US" dirty="0" smtClean="0"/>
              <a:t> 다운로드 클릭하여 다운 받고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시작 클릭하면 </a:t>
            </a:r>
            <a:r>
              <a:rPr lang="ko-KR" altLang="en-US" dirty="0" err="1" smtClean="0"/>
              <a:t>인스턴스가</a:t>
            </a:r>
            <a:r>
              <a:rPr lang="ko-KR" altLang="en-US" dirty="0" smtClean="0"/>
              <a:t> 생성된다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748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52" y="1528656"/>
            <a:ext cx="8869686" cy="4777409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5466" y="14427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⑤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생성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677665" y="2145904"/>
            <a:ext cx="708453" cy="1606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77665" y="2421872"/>
            <a:ext cx="972065" cy="14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37752" y="1070919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생성된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시작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339016" y="2561967"/>
            <a:ext cx="972065" cy="14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4357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65" y="144272"/>
            <a:ext cx="9387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⑥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SSH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( 1 –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aws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접속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0" y="2232372"/>
            <a:ext cx="2348484" cy="18279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761" y="2176034"/>
            <a:ext cx="3023508" cy="201989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3755" y="795401"/>
            <a:ext cx="754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en-US" altLang="ko-KR" dirty="0" err="1" smtClean="0"/>
              <a:t>Puttygen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aws</a:t>
            </a:r>
            <a:r>
              <a:rPr lang="ko-KR" altLang="en-US" dirty="0" smtClean="0"/>
              <a:t>에서 생성한 </a:t>
            </a:r>
            <a:r>
              <a:rPr lang="ko-KR" altLang="en-US" dirty="0" err="1" smtClean="0"/>
              <a:t>키페어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aws_key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private key </a:t>
            </a:r>
            <a:r>
              <a:rPr lang="ko-KR" altLang="en-US" dirty="0" smtClean="0"/>
              <a:t>추출 </a:t>
            </a:r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698049" y="3432383"/>
            <a:ext cx="972065" cy="14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418216" y="3126563"/>
            <a:ext cx="972065" cy="140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84" y="4806597"/>
            <a:ext cx="2464595" cy="194205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755" y="1873141"/>
            <a:ext cx="3338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en-US" altLang="ko-KR" sz="1400" dirty="0" err="1" smtClean="0"/>
              <a:t>Puttygen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열고 다운받은 </a:t>
            </a:r>
            <a:r>
              <a:rPr lang="ko-KR" altLang="en-US" sz="1400" dirty="0" err="1" smtClean="0"/>
              <a:t>키페어</a:t>
            </a:r>
            <a:r>
              <a:rPr lang="ko-KR" altLang="en-US" sz="1400" dirty="0" smtClean="0"/>
              <a:t> 로드</a:t>
            </a:r>
            <a:endParaRPr lang="ko-KR" alt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5517624" y="4344931"/>
            <a:ext cx="3255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err="1" smtClean="0"/>
              <a:t>로드된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키페어에서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private key </a:t>
            </a:r>
            <a:r>
              <a:rPr lang="ko-KR" altLang="en-US" sz="1400" dirty="0" smtClean="0"/>
              <a:t>추출</a:t>
            </a:r>
            <a:endParaRPr lang="ko-KR" altLang="en-US" sz="14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5256" y="4822097"/>
            <a:ext cx="2835367" cy="1911049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224584" y="6089086"/>
            <a:ext cx="684795" cy="179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596184" y="5483605"/>
            <a:ext cx="1907059" cy="1016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85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1" y="1597725"/>
            <a:ext cx="4295775" cy="423862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5465" y="144272"/>
            <a:ext cx="9387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⑥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SSH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( 1 –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aws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접속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233083" y="775365"/>
            <a:ext cx="755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추출한</a:t>
            </a:r>
            <a:r>
              <a:rPr lang="en-US" altLang="ko-KR" dirty="0" smtClean="0"/>
              <a:t> private key</a:t>
            </a:r>
            <a:r>
              <a:rPr lang="ko-KR" altLang="en-US" dirty="0" smtClean="0"/>
              <a:t>와 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외부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- 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3083" y="5919829"/>
            <a:ext cx="450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(1) Host name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외부 </a:t>
            </a:r>
            <a:r>
              <a:rPr lang="en-US" altLang="ko-KR" dirty="0" err="1" smtClean="0"/>
              <a:t>ip</a:t>
            </a:r>
            <a:r>
              <a:rPr lang="en-US" altLang="ko-KR" dirty="0"/>
              <a:t>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754660" y="2660769"/>
            <a:ext cx="1878226" cy="1977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6667" y="1579347"/>
            <a:ext cx="4295775" cy="4210050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4829202" y="3307439"/>
            <a:ext cx="368874" cy="160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011574" y="3921158"/>
            <a:ext cx="368874" cy="160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27806" y="4431904"/>
            <a:ext cx="2588971" cy="214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4742651" y="5900177"/>
            <a:ext cx="22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(2) Private key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3019" y="2892574"/>
            <a:ext cx="3374538" cy="221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709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65" y="144272"/>
            <a:ext cx="9387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⑥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SSH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( 1 –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aws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접속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3" name="TextBox 2"/>
          <p:cNvSpPr txBox="1"/>
          <p:nvPr/>
        </p:nvSpPr>
        <p:spPr>
          <a:xfrm>
            <a:off x="1164918" y="5155807"/>
            <a:ext cx="9392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사용자계정 </a:t>
            </a:r>
            <a:r>
              <a:rPr lang="en-US" altLang="ko-KR" dirty="0" smtClean="0"/>
              <a:t>‘Ubuntu’ </a:t>
            </a:r>
            <a:r>
              <a:rPr lang="ko-KR" altLang="en-US" dirty="0" smtClean="0"/>
              <a:t>으로 접속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/>
              <a:t>제대로 접속되었다면 </a:t>
            </a:r>
            <a:r>
              <a:rPr lang="en-US" altLang="ko-KR" dirty="0" err="1" smtClean="0"/>
              <a:t>ip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private </a:t>
            </a:r>
            <a:r>
              <a:rPr lang="ko-KR" altLang="en-US" dirty="0" smtClean="0"/>
              <a:t> </a:t>
            </a:r>
            <a:r>
              <a:rPr lang="en-US" altLang="ko-KR" dirty="0" smtClean="0"/>
              <a:t>IPv4</a:t>
            </a:r>
            <a:r>
              <a:rPr lang="ko-KR" altLang="en-US" dirty="0" smtClean="0"/>
              <a:t>주소와 일치하는 것을 확인할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75" y="1745478"/>
            <a:ext cx="3374834" cy="3255233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4377675" y="1900574"/>
            <a:ext cx="820401" cy="133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766487" y="2883243"/>
            <a:ext cx="1412790" cy="140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33083" y="775365"/>
            <a:ext cx="755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추출한</a:t>
            </a:r>
            <a:r>
              <a:rPr lang="en-US" altLang="ko-KR" dirty="0" smtClean="0"/>
              <a:t> private key</a:t>
            </a:r>
            <a:r>
              <a:rPr lang="ko-KR" altLang="en-US" dirty="0" smtClean="0"/>
              <a:t>와  </a:t>
            </a:r>
            <a:r>
              <a:rPr lang="ko-KR" altLang="en-US" dirty="0" err="1" smtClean="0"/>
              <a:t>인스턴스의</a:t>
            </a:r>
            <a:r>
              <a:rPr lang="ko-KR" altLang="en-US" dirty="0" smtClean="0"/>
              <a:t> 외부 </a:t>
            </a:r>
            <a:r>
              <a:rPr lang="en-US" altLang="ko-KR" dirty="0" smtClean="0"/>
              <a:t>IP</a:t>
            </a:r>
            <a:r>
              <a:rPr lang="ko-KR" altLang="en-US" dirty="0" smtClean="0"/>
              <a:t>주소로 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접속 </a:t>
            </a:r>
            <a:r>
              <a:rPr lang="en-US" altLang="ko-KR" dirty="0" smtClean="0"/>
              <a:t>-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803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65" y="144272"/>
            <a:ext cx="11554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⑥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SSH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( 2 –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vm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접속 후 다시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aws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접속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92" y="2162322"/>
            <a:ext cx="4337681" cy="3205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01" y="2085947"/>
            <a:ext cx="4603921" cy="33580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1892" y="1153297"/>
            <a:ext cx="10910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Putty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vm</a:t>
            </a:r>
            <a:r>
              <a:rPr lang="ko-KR" altLang="en-US" dirty="0" smtClean="0"/>
              <a:t>에 접속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현재 </a:t>
            </a:r>
            <a:r>
              <a:rPr lang="en-US" altLang="ko-KR" dirty="0" err="1" smtClean="0"/>
              <a:t>vm</a:t>
            </a:r>
            <a:r>
              <a:rPr lang="ko-KR" altLang="en-US" dirty="0" smtClean="0"/>
              <a:t>에는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접속할 때 필요한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키가 없으므로 만들어줘야 한다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452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3" y="5129576"/>
            <a:ext cx="2718959" cy="15184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27" y="1264085"/>
            <a:ext cx="1875370" cy="30499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627" y="2490272"/>
            <a:ext cx="5191331" cy="13043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55373" y="12570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1)VM</a:t>
            </a:r>
            <a:r>
              <a:rPr lang="ko-KR" altLang="en-US" dirty="0" smtClean="0"/>
              <a:t>복제</a:t>
            </a:r>
            <a:endParaRPr lang="en-US" altLang="ko-KR" dirty="0" smtClean="0"/>
          </a:p>
          <a:p>
            <a:r>
              <a:rPr lang="ko-KR" altLang="en-US" dirty="0" smtClean="0"/>
              <a:t>③ </a:t>
            </a:r>
            <a:r>
              <a:rPr lang="en-US" altLang="ko-KR" dirty="0" smtClean="0"/>
              <a:t>hostname, IP </a:t>
            </a:r>
            <a:r>
              <a:rPr lang="ko-KR" altLang="en-US" dirty="0" smtClean="0"/>
              <a:t>등을 변경</a:t>
            </a:r>
            <a:endParaRPr lang="en-US" altLang="ko-KR" dirty="0"/>
          </a:p>
        </p:txBody>
      </p:sp>
      <p:sp>
        <p:nvSpPr>
          <p:cNvPr id="6" name="TextBox 5"/>
          <p:cNvSpPr txBox="1"/>
          <p:nvPr/>
        </p:nvSpPr>
        <p:spPr>
          <a:xfrm>
            <a:off x="189470" y="880416"/>
            <a:ext cx="2081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복제된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IP </a:t>
            </a:r>
            <a:r>
              <a:rPr lang="ko-KR" altLang="en-US" sz="1400" dirty="0" smtClean="0"/>
              <a:t>확인</a:t>
            </a:r>
            <a:endParaRPr lang="en-US" altLang="ko-KR" sz="14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0" y="1208146"/>
            <a:ext cx="2756592" cy="153661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373" y="3210773"/>
            <a:ext cx="3804431" cy="101055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9470" y="2851014"/>
            <a:ext cx="3788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복제된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의 네트워크 설정파일 내용확인</a:t>
            </a:r>
            <a:endParaRPr lang="en-US" altLang="ko-KR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89471" y="4368098"/>
            <a:ext cx="40694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복제된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의 네트워크 설정파일 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etc</a:t>
            </a:r>
            <a:r>
              <a:rPr lang="en-US" altLang="ko-KR" sz="1400" dirty="0" smtClean="0"/>
              <a:t>/</a:t>
            </a:r>
            <a:r>
              <a:rPr lang="en-US" altLang="ko-KR" sz="1400" dirty="0" err="1" smtClean="0"/>
              <a:t>netplan</a:t>
            </a:r>
            <a:r>
              <a:rPr lang="en-US" altLang="ko-KR" sz="1400" dirty="0" smtClean="0"/>
              <a:t>/00-installer-config.yaml</a:t>
            </a:r>
            <a:r>
              <a:rPr lang="ko-KR" altLang="en-US" sz="1400" dirty="0" smtClean="0"/>
              <a:t> 변경을 통해 </a:t>
            </a:r>
            <a:r>
              <a:rPr lang="en-US" altLang="ko-KR" sz="1400" dirty="0" smtClean="0"/>
              <a:t>static IP</a:t>
            </a:r>
            <a:r>
              <a:rPr lang="ko-KR" altLang="en-US" sz="1400" dirty="0" smtClean="0"/>
              <a:t>로 원본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과 다르게 설정</a:t>
            </a:r>
            <a:endParaRPr lang="en-US" altLang="ko-KR" sz="14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7049627" y="880416"/>
            <a:ext cx="2549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변경된 네트워크 설정 적용</a:t>
            </a:r>
            <a:endParaRPr lang="en-US" altLang="ko-KR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038897" y="1741501"/>
            <a:ext cx="454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5. </a:t>
            </a:r>
            <a:r>
              <a:rPr lang="ko-KR" altLang="en-US" sz="1400" dirty="0" smtClean="0"/>
              <a:t>복제된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된 </a:t>
            </a:r>
            <a:r>
              <a:rPr lang="en-US" altLang="ko-KR" sz="1400" dirty="0" smtClean="0"/>
              <a:t>Hostname </a:t>
            </a:r>
            <a:r>
              <a:rPr lang="ko-KR" altLang="en-US" sz="1400" dirty="0" smtClean="0"/>
              <a:t>확인 후 기존에 원본 </a:t>
            </a:r>
            <a:r>
              <a:rPr lang="en-US" altLang="ko-KR" sz="1400" dirty="0" smtClean="0"/>
              <a:t>VM</a:t>
            </a:r>
            <a:r>
              <a:rPr lang="ko-KR" altLang="en-US" sz="1400" dirty="0" smtClean="0"/>
              <a:t>의</a:t>
            </a:r>
            <a:endParaRPr lang="en-US" altLang="ko-KR" sz="1400" dirty="0" smtClean="0"/>
          </a:p>
          <a:p>
            <a:r>
              <a:rPr lang="en-US" altLang="ko-KR" sz="1400" dirty="0" smtClean="0"/>
              <a:t>Hostname</a:t>
            </a:r>
            <a:r>
              <a:rPr lang="ko-KR" altLang="en-US" sz="1400" dirty="0" smtClean="0"/>
              <a:t>와 다르게 변경</a:t>
            </a:r>
            <a:endParaRPr lang="en-US" altLang="ko-KR" sz="1400" dirty="0" smtClean="0"/>
          </a:p>
        </p:txBody>
      </p:sp>
      <p:sp>
        <p:nvSpPr>
          <p:cNvPr id="15" name="직사각형 14"/>
          <p:cNvSpPr/>
          <p:nvPr/>
        </p:nvSpPr>
        <p:spPr>
          <a:xfrm>
            <a:off x="642550" y="1354796"/>
            <a:ext cx="560173" cy="128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198043" y="1354796"/>
            <a:ext cx="853179" cy="128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2051222" y="1351177"/>
            <a:ext cx="853179" cy="128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463" y="1204565"/>
            <a:ext cx="2913160" cy="453514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3657665" y="1287169"/>
            <a:ext cx="402139" cy="1297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96046" y="3810006"/>
            <a:ext cx="853179" cy="128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96046" y="5581390"/>
            <a:ext cx="1654030" cy="542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138984" y="1287169"/>
            <a:ext cx="778248" cy="12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038897" y="2621629"/>
            <a:ext cx="778248" cy="1265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820475" y="2724440"/>
            <a:ext cx="1509774" cy="93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062257" y="3435178"/>
            <a:ext cx="1636899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24217" y="3180208"/>
            <a:ext cx="1835587" cy="2137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906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35465" y="144272"/>
            <a:ext cx="11554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2) AWS/GCP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⑥ </a:t>
            </a:r>
            <a:r>
              <a:rPr lang="en-US" altLang="ko-KR" dirty="0" smtClean="0"/>
              <a:t>AWS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SSH</a:t>
            </a:r>
            <a:r>
              <a:rPr lang="ko-KR" altLang="en-US" dirty="0" smtClean="0"/>
              <a:t>로 접속</a:t>
            </a:r>
            <a:r>
              <a:rPr lang="en-US" altLang="ko-KR" dirty="0" smtClean="0"/>
              <a:t>( 2 – </a:t>
            </a:r>
            <a:r>
              <a:rPr lang="ko-KR" altLang="en-US" dirty="0" smtClean="0"/>
              <a:t>윈도우</a:t>
            </a:r>
            <a:r>
              <a:rPr lang="en-US" altLang="ko-KR" dirty="0" smtClean="0"/>
              <a:t>putty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vm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ssh</a:t>
            </a:r>
            <a:r>
              <a:rPr lang="ko-KR" altLang="en-US" dirty="0" smtClean="0"/>
              <a:t>접속 후 다시 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aws</a:t>
            </a:r>
            <a:r>
              <a:rPr lang="ko-KR" altLang="en-US" dirty="0" err="1" smtClean="0"/>
              <a:t>인스턴스로</a:t>
            </a:r>
            <a:r>
              <a:rPr lang="ko-KR" altLang="en-US" dirty="0" smtClean="0"/>
              <a:t> 접속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411892" y="1153297"/>
            <a:ext cx="111877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i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rsa</a:t>
            </a:r>
            <a:r>
              <a:rPr lang="en-US" altLang="ko-KR" dirty="0" smtClean="0"/>
              <a:t> Ubuntu@</a:t>
            </a:r>
            <a:r>
              <a:rPr lang="en-US" altLang="ko-KR" dirty="0"/>
              <a:t>35.78.203.96</a:t>
            </a:r>
            <a:r>
              <a:rPr lang="ko-KR" altLang="en-US" dirty="0" smtClean="0"/>
              <a:t> 명령을 통해 </a:t>
            </a:r>
            <a:r>
              <a:rPr lang="ko-KR" altLang="en-US" dirty="0" err="1" smtClean="0"/>
              <a:t>인스턴스에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ubuntu</a:t>
            </a:r>
            <a:r>
              <a:rPr lang="ko-KR" altLang="en-US" dirty="0" smtClean="0"/>
              <a:t>라는 사용자로 방금 생성해준 </a:t>
            </a:r>
            <a:r>
              <a:rPr lang="en-US" altLang="ko-KR" dirty="0" smtClean="0"/>
              <a:t>private</a:t>
            </a:r>
            <a:r>
              <a:rPr lang="ko-KR" altLang="en-US" dirty="0" smtClean="0"/>
              <a:t>키인</a:t>
            </a:r>
            <a:endParaRPr lang="en-US" altLang="ko-KR" dirty="0" smtClean="0"/>
          </a:p>
          <a:p>
            <a:r>
              <a:rPr lang="en-US" altLang="ko-KR" dirty="0" err="1" smtClean="0"/>
              <a:t>rsa</a:t>
            </a:r>
            <a:r>
              <a:rPr lang="ko-KR" altLang="en-US" dirty="0" smtClean="0"/>
              <a:t>를 이용하여 </a:t>
            </a: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원격접속한다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</a:t>
            </a:r>
            <a:r>
              <a:rPr lang="en-US" altLang="ko-KR" dirty="0" err="1" smtClean="0"/>
              <a:t>rsa</a:t>
            </a:r>
            <a:r>
              <a:rPr lang="ko-KR" altLang="en-US" dirty="0" smtClean="0"/>
              <a:t>의 권한이 너무 넓어 거부당한다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따라서 권한을 </a:t>
            </a:r>
            <a:r>
              <a:rPr lang="en-US" altLang="ko-KR" dirty="0" smtClean="0"/>
              <a:t>600</a:t>
            </a:r>
            <a:r>
              <a:rPr lang="ko-KR" altLang="en-US" dirty="0" smtClean="0"/>
              <a:t>으로 제한시켜 준 후 접속이 가능하다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14" y="2451812"/>
            <a:ext cx="5705475" cy="1581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24" y="4180960"/>
            <a:ext cx="6143625" cy="26193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018271" y="2451812"/>
            <a:ext cx="2388972" cy="191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878607" y="4167239"/>
            <a:ext cx="1243533" cy="223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26921" y="5868353"/>
            <a:ext cx="885187" cy="186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889" y="2542917"/>
            <a:ext cx="6143625" cy="36957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7723746" y="2531218"/>
            <a:ext cx="2430162" cy="190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035889" y="6026788"/>
            <a:ext cx="1584111" cy="2118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47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3) Docker </a:t>
            </a:r>
            <a:r>
              <a:rPr lang="ko-KR" altLang="en-US" dirty="0"/>
              <a:t>활용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Docker </a:t>
            </a:r>
            <a:r>
              <a:rPr lang="ko-KR" altLang="en-US" dirty="0"/>
              <a:t>설치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Docker </a:t>
            </a:r>
            <a:r>
              <a:rPr lang="ko-KR" altLang="en-US" dirty="0"/>
              <a:t>이용하여 </a:t>
            </a:r>
            <a:r>
              <a:rPr lang="en-US" altLang="ko-KR" dirty="0"/>
              <a:t>ubuntu </a:t>
            </a:r>
            <a:r>
              <a:rPr lang="ko-KR" altLang="en-US" dirty="0"/>
              <a:t>이미지 시작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Docker </a:t>
            </a:r>
            <a:r>
              <a:rPr lang="ko-KR" altLang="en-US" dirty="0"/>
              <a:t>명령어 이용</a:t>
            </a:r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31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(1)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7053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5" y="1015004"/>
            <a:ext cx="5815785" cy="116020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3) Docker 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① </a:t>
            </a:r>
            <a:r>
              <a:rPr lang="en-US" altLang="ko-KR" dirty="0" smtClean="0"/>
              <a:t>Docker </a:t>
            </a:r>
            <a:r>
              <a:rPr lang="ko-KR" altLang="en-US" dirty="0" smtClean="0"/>
              <a:t>설치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5" y="2288539"/>
            <a:ext cx="3960941" cy="214304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215" y="4658252"/>
            <a:ext cx="7072054" cy="39166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215" y="5276580"/>
            <a:ext cx="5002905" cy="158142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638918" y="1015004"/>
            <a:ext cx="1243533" cy="223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719366" y="2263825"/>
            <a:ext cx="1243533" cy="223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0215" y="4602211"/>
            <a:ext cx="7133839" cy="307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80215" y="5276697"/>
            <a:ext cx="5002905" cy="2838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450227" y="942102"/>
            <a:ext cx="5902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공식 홈페이지의 내용을 따랐으나</a:t>
            </a:r>
            <a:r>
              <a:rPr lang="en-US" altLang="ko-KR" dirty="0"/>
              <a:t> </a:t>
            </a:r>
            <a:r>
              <a:rPr lang="en-US" altLang="ko-KR" dirty="0" err="1" smtClean="0"/>
              <a:t>docker-ce</a:t>
            </a:r>
            <a:r>
              <a:rPr lang="ko-KR" altLang="en-US" dirty="0" smtClean="0"/>
              <a:t>의 설치가</a:t>
            </a:r>
            <a:endParaRPr lang="en-US" altLang="ko-KR" dirty="0" smtClean="0"/>
          </a:p>
          <a:p>
            <a:r>
              <a:rPr lang="ko-KR" altLang="en-US" dirty="0" smtClean="0"/>
              <a:t>제대로 이루어지지 않는 것 같아</a:t>
            </a:r>
            <a:endParaRPr lang="en-US" altLang="ko-KR" dirty="0" smtClean="0"/>
          </a:p>
          <a:p>
            <a:r>
              <a:rPr lang="ko-KR" altLang="en-US" dirty="0" smtClean="0"/>
              <a:t>추가적으로 직접 홈페이지에 접근하여 파일을 받아오는</a:t>
            </a:r>
            <a:endParaRPr lang="en-US" altLang="ko-KR" dirty="0" smtClean="0"/>
          </a:p>
          <a:p>
            <a:r>
              <a:rPr lang="ko-KR" altLang="en-US" dirty="0" smtClean="0"/>
              <a:t>명령을 실행시켜 설치를 완료하였다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8881" y="2301141"/>
            <a:ext cx="4773119" cy="3735859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8160350" y="2301140"/>
            <a:ext cx="1596364" cy="118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054" y="6248199"/>
            <a:ext cx="2943225" cy="35242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352269" y="6388360"/>
            <a:ext cx="1898823" cy="212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990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3) Docker </a:t>
            </a:r>
            <a:r>
              <a:rPr lang="ko-KR" altLang="en-US" dirty="0" smtClean="0"/>
              <a:t>활용</a:t>
            </a:r>
          </a:p>
          <a:p>
            <a:r>
              <a:rPr lang="ko-KR" altLang="en-US" dirty="0" smtClean="0"/>
              <a:t>② </a:t>
            </a:r>
            <a:r>
              <a:rPr lang="en-US" altLang="ko-KR" dirty="0" smtClean="0"/>
              <a:t>Docker </a:t>
            </a:r>
            <a:r>
              <a:rPr lang="ko-KR" altLang="en-US" dirty="0" smtClean="0"/>
              <a:t>이용하여 </a:t>
            </a:r>
            <a:r>
              <a:rPr lang="en-US" altLang="ko-KR" dirty="0" err="1" smtClean="0"/>
              <a:t>ubuntu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시작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96" y="2206324"/>
            <a:ext cx="8534400" cy="1819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96" y="4676548"/>
            <a:ext cx="8286750" cy="35242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43696" y="955210"/>
            <a:ext cx="5368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Sudo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docker</a:t>
            </a:r>
            <a:r>
              <a:rPr lang="en-US" altLang="ko-KR" dirty="0" smtClean="0"/>
              <a:t> run –d –p 8001:80 –v ~/home/</a:t>
            </a:r>
            <a:r>
              <a:rPr lang="en-US" altLang="ko-KR" dirty="0" err="1" smtClean="0"/>
              <a:t>kopo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656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31804" y="187577"/>
            <a:ext cx="1045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1)VM</a:t>
            </a:r>
            <a:r>
              <a:rPr lang="ko-KR" altLang="en-US" dirty="0" smtClean="0"/>
              <a:t>복제</a:t>
            </a:r>
            <a:endParaRPr lang="en-US" altLang="ko-KR" dirty="0" smtClean="0"/>
          </a:p>
          <a:p>
            <a:r>
              <a:rPr lang="ko-KR" altLang="en-US" dirty="0" smtClean="0"/>
              <a:t>④ 각각의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에 접속할 수 있도록 </a:t>
            </a:r>
            <a:r>
              <a:rPr lang="ko-KR" altLang="en-US" dirty="0" err="1" smtClean="0"/>
              <a:t>포트포워딩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브릿지등의</a:t>
            </a:r>
            <a:r>
              <a:rPr lang="ko-KR" altLang="en-US" dirty="0" smtClean="0"/>
              <a:t> 환경으로 </a:t>
            </a:r>
            <a:r>
              <a:rPr lang="en-US" altLang="ko-KR" dirty="0" smtClean="0"/>
              <a:t>Virtual Box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6" y="1349160"/>
            <a:ext cx="2347267" cy="233903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713" y="1349160"/>
            <a:ext cx="3725495" cy="25070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86" y="4191215"/>
            <a:ext cx="3778264" cy="25070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226" y="3997410"/>
            <a:ext cx="3737763" cy="28605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282058" y="1517135"/>
            <a:ext cx="2345295" cy="230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236043" y="2056713"/>
            <a:ext cx="249981" cy="173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44227" y="4985715"/>
            <a:ext cx="1185004" cy="2269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44227" y="5893711"/>
            <a:ext cx="1185004" cy="1757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404368" y="4537289"/>
            <a:ext cx="3339200" cy="3211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807611" y="1354137"/>
            <a:ext cx="5145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: Virtual box</a:t>
            </a:r>
            <a:r>
              <a:rPr lang="ko-KR" altLang="en-US" dirty="0" smtClean="0"/>
              <a:t>의 환경설정에서 원본과 복제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</a:t>
            </a:r>
            <a:endParaRPr lang="en-US" altLang="ko-KR" dirty="0" smtClean="0"/>
          </a:p>
          <a:p>
            <a:r>
              <a:rPr lang="ko-KR" altLang="en-US" dirty="0" smtClean="0"/>
              <a:t> 네트워크 </a:t>
            </a:r>
            <a:r>
              <a:rPr lang="ko-KR" altLang="en-US" dirty="0" err="1" smtClean="0"/>
              <a:t>어뎁터가</a:t>
            </a:r>
            <a:r>
              <a:rPr lang="ko-KR" altLang="en-US" dirty="0" smtClean="0"/>
              <a:t> 될 </a:t>
            </a:r>
            <a:r>
              <a:rPr lang="en-US" altLang="ko-KR" dirty="0" smtClean="0"/>
              <a:t>NAT </a:t>
            </a:r>
            <a:r>
              <a:rPr lang="ko-KR" altLang="en-US" dirty="0" smtClean="0"/>
              <a:t>네트워크를 생성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570509" y="3997410"/>
            <a:ext cx="2995416" cy="1529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: putty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원본과 복제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에 각각 접속하기 위하여</a:t>
            </a:r>
            <a:endParaRPr lang="en-US" altLang="ko-KR" dirty="0" smtClean="0"/>
          </a:p>
          <a:p>
            <a:r>
              <a:rPr lang="ko-KR" altLang="en-US" dirty="0" smtClean="0"/>
              <a:t> 서로 다른 호스트 번호로 </a:t>
            </a:r>
            <a:r>
              <a:rPr lang="ko-KR" altLang="en-US" dirty="0" err="1" smtClean="0"/>
              <a:t>포트포워딩</a:t>
            </a:r>
            <a:r>
              <a:rPr lang="ko-KR" altLang="en-US" dirty="0" smtClean="0"/>
              <a:t> 규칙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729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14" y="1873464"/>
            <a:ext cx="4138227" cy="25395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766" y="1873464"/>
            <a:ext cx="4188554" cy="257080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31804" y="187577"/>
            <a:ext cx="1045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1)VM</a:t>
            </a:r>
            <a:r>
              <a:rPr lang="ko-KR" altLang="en-US" dirty="0" smtClean="0"/>
              <a:t>복제</a:t>
            </a:r>
            <a:endParaRPr lang="en-US" altLang="ko-KR" dirty="0" smtClean="0"/>
          </a:p>
          <a:p>
            <a:r>
              <a:rPr lang="ko-KR" altLang="en-US" dirty="0" smtClean="0"/>
              <a:t>④ 각각의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에 접속할 수 있도록 </a:t>
            </a:r>
            <a:r>
              <a:rPr lang="ko-KR" altLang="en-US" dirty="0" err="1" smtClean="0"/>
              <a:t>포트포워딩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브릿지등의</a:t>
            </a:r>
            <a:r>
              <a:rPr lang="ko-KR" altLang="en-US" dirty="0" smtClean="0"/>
              <a:t> 환경으로 </a:t>
            </a:r>
            <a:r>
              <a:rPr lang="en-US" altLang="ko-KR" dirty="0" smtClean="0"/>
              <a:t>Virtual Box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67481" y="4786184"/>
            <a:ext cx="7948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원본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와 복제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의 네트워크 </a:t>
            </a:r>
            <a:r>
              <a:rPr lang="ko-KR" altLang="en-US" dirty="0" err="1" smtClean="0"/>
              <a:t>어뎁터를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NAT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NatNetwork</a:t>
            </a:r>
            <a:r>
              <a:rPr lang="ko-KR" altLang="en-US" dirty="0" smtClean="0"/>
              <a:t>로 변경 후</a:t>
            </a:r>
            <a:endParaRPr lang="en-US" altLang="ko-KR" dirty="0" smtClean="0"/>
          </a:p>
          <a:p>
            <a:r>
              <a:rPr lang="ko-KR" altLang="en-US" dirty="0" smtClean="0"/>
              <a:t>방금 생성해준 이름의 </a:t>
            </a:r>
            <a:r>
              <a:rPr lang="en-US" altLang="ko-KR" dirty="0" err="1" smtClean="0"/>
              <a:t>NatNetwork</a:t>
            </a:r>
            <a:r>
              <a:rPr lang="ko-KR" altLang="en-US" dirty="0" smtClean="0"/>
              <a:t>로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825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31804" y="187577"/>
            <a:ext cx="104538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1)VM</a:t>
            </a:r>
            <a:r>
              <a:rPr lang="ko-KR" altLang="en-US" dirty="0" smtClean="0"/>
              <a:t>복제</a:t>
            </a:r>
            <a:endParaRPr lang="en-US" altLang="ko-KR" dirty="0" smtClean="0"/>
          </a:p>
          <a:p>
            <a:r>
              <a:rPr lang="ko-KR" altLang="en-US" dirty="0" smtClean="0"/>
              <a:t>④ 각각의 </a:t>
            </a:r>
            <a:r>
              <a:rPr lang="en-US" altLang="ko-KR" dirty="0" smtClean="0"/>
              <a:t>VM</a:t>
            </a:r>
            <a:r>
              <a:rPr lang="ko-KR" altLang="en-US" dirty="0" smtClean="0"/>
              <a:t>에 접속할 수 있도록 </a:t>
            </a:r>
            <a:r>
              <a:rPr lang="ko-KR" altLang="en-US" dirty="0" err="1" smtClean="0"/>
              <a:t>포트포워딩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브릿지등의</a:t>
            </a:r>
            <a:r>
              <a:rPr lang="ko-KR" altLang="en-US" dirty="0" smtClean="0"/>
              <a:t> 환경으로 </a:t>
            </a:r>
            <a:r>
              <a:rPr lang="en-US" altLang="ko-KR" dirty="0" smtClean="0"/>
              <a:t>Virtual Box</a:t>
            </a:r>
            <a:r>
              <a:rPr lang="ko-KR" altLang="en-US" dirty="0" smtClean="0"/>
              <a:t>네트워크 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60" y="1939238"/>
            <a:ext cx="4314825" cy="42481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556" y="1948763"/>
            <a:ext cx="4276725" cy="42386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044779" y="4557349"/>
            <a:ext cx="609598" cy="212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530282" y="4557349"/>
            <a:ext cx="609598" cy="212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14984" y="4688243"/>
            <a:ext cx="807307" cy="139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29481" y="4549113"/>
            <a:ext cx="807307" cy="139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557319" y="2858530"/>
            <a:ext cx="2582562" cy="350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067697" y="2858530"/>
            <a:ext cx="2586680" cy="333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8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auto">
          <a:xfrm>
            <a:off x="1696632" y="1077059"/>
            <a:ext cx="9061444" cy="507694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latinLnBrk="1"/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pPr latinLnBrk="1"/>
            <a:r>
              <a:rPr lang="ko-KR" altLang="en-US" dirty="0"/>
              <a:t>① </a:t>
            </a:r>
            <a:r>
              <a:rPr lang="en-US" altLang="ko-KR" dirty="0"/>
              <a:t>GCP</a:t>
            </a:r>
            <a:r>
              <a:rPr lang="ko-KR" altLang="en-US" dirty="0"/>
              <a:t>가입</a:t>
            </a:r>
          </a:p>
          <a:p>
            <a:pPr latinLnBrk="1"/>
            <a:r>
              <a:rPr lang="ko-KR" altLang="en-US" dirty="0"/>
              <a:t>② </a:t>
            </a:r>
            <a:r>
              <a:rPr lang="en-US" altLang="ko-KR" dirty="0"/>
              <a:t>GCP</a:t>
            </a:r>
            <a:r>
              <a:rPr lang="ko-KR" altLang="en-US" dirty="0"/>
              <a:t>에서 인스턴스 생성</a:t>
            </a:r>
          </a:p>
          <a:p>
            <a:pPr latinLnBrk="1"/>
            <a:r>
              <a:rPr lang="ko-KR" altLang="en-US" dirty="0"/>
              <a:t>③ </a:t>
            </a:r>
            <a:r>
              <a:rPr lang="en-US" altLang="ko-KR" dirty="0"/>
              <a:t>GCP</a:t>
            </a:r>
            <a:r>
              <a:rPr lang="ko-KR" altLang="en-US" dirty="0"/>
              <a:t>의 인스턴스에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</a:p>
          <a:p>
            <a:pPr latinLnBrk="1"/>
            <a:r>
              <a:rPr lang="ko-KR" altLang="en-US" dirty="0"/>
              <a:t>④</a:t>
            </a:r>
            <a:r>
              <a:rPr lang="en-US" altLang="ko-KR" dirty="0"/>
              <a:t> AWS</a:t>
            </a:r>
            <a:r>
              <a:rPr lang="ko-KR" altLang="en-US" dirty="0"/>
              <a:t>가입</a:t>
            </a:r>
          </a:p>
          <a:p>
            <a:pPr latinLnBrk="1"/>
            <a:r>
              <a:rPr lang="ko-KR" altLang="en-US" dirty="0"/>
              <a:t>⑤ </a:t>
            </a:r>
            <a:r>
              <a:rPr lang="en-US" altLang="ko-KR" dirty="0"/>
              <a:t>AWS</a:t>
            </a:r>
            <a:r>
              <a:rPr lang="ko-KR" altLang="en-US" dirty="0"/>
              <a:t>에서 인스턴스 생성</a:t>
            </a:r>
          </a:p>
          <a:p>
            <a:pPr latinLnBrk="1"/>
            <a:r>
              <a:rPr lang="ko-KR" altLang="en-US" dirty="0"/>
              <a:t>⑥ </a:t>
            </a:r>
            <a:r>
              <a:rPr lang="en-US" altLang="ko-KR" dirty="0"/>
              <a:t>AWS</a:t>
            </a:r>
            <a:r>
              <a:rPr lang="ko-KR" altLang="en-US" dirty="0"/>
              <a:t>의 인스턴스에 </a:t>
            </a:r>
            <a:r>
              <a:rPr lang="en-US" altLang="ko-KR" dirty="0"/>
              <a:t>SSH</a:t>
            </a:r>
            <a:r>
              <a:rPr lang="ko-KR" altLang="en-US" dirty="0"/>
              <a:t>로 접속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endParaRPr lang="ko-KR" altLang="en-US" dirty="0"/>
          </a:p>
        </p:txBody>
      </p:sp>
      <p:sp>
        <p:nvSpPr>
          <p:cNvPr id="6179" name="슬라이드 번호 개체 틀 13"/>
          <p:cNvSpPr txBox="1">
            <a:spLocks noGrp="1"/>
          </p:cNvSpPr>
          <p:nvPr/>
        </p:nvSpPr>
        <p:spPr bwMode="auto">
          <a:xfrm>
            <a:off x="5808663" y="6538913"/>
            <a:ext cx="557212" cy="30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0"/>
              </a:spcBef>
              <a:buClrTx/>
              <a:defRPr/>
            </a:pPr>
            <a:fld id="{69188C54-76CB-4412-96DE-3B5465248ED9}" type="slidenum">
              <a:rPr lang="en-US" altLang="ko-KR" sz="1100"/>
              <a:pPr algn="ctr" eaLnBrk="1" hangingPunct="1">
                <a:spcBef>
                  <a:spcPct val="0"/>
                </a:spcBef>
                <a:buClrTx/>
                <a:defRPr/>
              </a:pPr>
              <a:t>7</a:t>
            </a:fld>
            <a:endParaRPr lang="en-US" altLang="ko-KR" sz="110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811433" y="126768"/>
            <a:ext cx="5078162" cy="438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ko-KR" dirty="0"/>
              <a:t>4. </a:t>
            </a:r>
            <a:r>
              <a:rPr lang="ko-KR" altLang="en-US" dirty="0"/>
              <a:t>실습하기</a:t>
            </a:r>
            <a:r>
              <a:rPr lang="en-US" altLang="ko-KR" dirty="0"/>
              <a:t>(2)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6800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/>
              <a:t>① </a:t>
            </a:r>
            <a:r>
              <a:rPr lang="en-US" altLang="ko-KR" dirty="0"/>
              <a:t>GCP</a:t>
            </a:r>
            <a:r>
              <a:rPr lang="ko-KR" altLang="en-US" dirty="0" smtClean="0"/>
              <a:t>가입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865" y="1260389"/>
            <a:ext cx="6071115" cy="349696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598944" y="1260389"/>
            <a:ext cx="533036" cy="175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344150" y="1260389"/>
            <a:ext cx="254794" cy="175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933575" y="1313974"/>
            <a:ext cx="35942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GCP</a:t>
            </a:r>
            <a:r>
              <a:rPr lang="ko-KR" altLang="en-US" dirty="0" smtClean="0"/>
              <a:t>공식 홈페이지에 접속하여</a:t>
            </a:r>
            <a:endParaRPr lang="en-US" altLang="ko-KR" dirty="0" smtClean="0"/>
          </a:p>
          <a:p>
            <a:r>
              <a:rPr lang="ko-KR" altLang="en-US" dirty="0" err="1" smtClean="0"/>
              <a:t>구글</a:t>
            </a:r>
            <a:r>
              <a:rPr lang="ko-KR" altLang="en-US" dirty="0" smtClean="0"/>
              <a:t> 계정을 생성 혹은 로그인 후</a:t>
            </a:r>
            <a:endParaRPr lang="en-US" altLang="ko-KR" dirty="0" smtClean="0"/>
          </a:p>
          <a:p>
            <a:r>
              <a:rPr lang="ko-KR" altLang="en-US" dirty="0" smtClean="0"/>
              <a:t>무료로 시작하기 버튼 클릭하여</a:t>
            </a:r>
            <a:endParaRPr lang="en-US" altLang="ko-KR" dirty="0" smtClean="0"/>
          </a:p>
          <a:p>
            <a:r>
              <a:rPr lang="en-US" altLang="ko-KR" dirty="0" smtClean="0"/>
              <a:t>GCP</a:t>
            </a:r>
            <a:r>
              <a:rPr lang="ko-KR" altLang="en-US" dirty="0"/>
              <a:t> </a:t>
            </a:r>
            <a:r>
              <a:rPr lang="ko-KR" altLang="en-US" dirty="0" smtClean="0"/>
              <a:t>서비스 가입을 하였다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가입에는 신용카드가 필요하다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58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2) AWS/GCP</a:t>
            </a:r>
            <a:r>
              <a:rPr lang="ko-KR" altLang="en-US" dirty="0"/>
              <a:t>활용</a:t>
            </a:r>
          </a:p>
          <a:p>
            <a:r>
              <a:rPr lang="ko-KR" altLang="en-US" dirty="0" smtClean="0"/>
              <a:t>② </a:t>
            </a:r>
            <a:r>
              <a:rPr lang="en-US" altLang="ko-KR" dirty="0"/>
              <a:t>GCP</a:t>
            </a:r>
            <a:r>
              <a:rPr lang="ko-KR" altLang="en-US" dirty="0"/>
              <a:t>에서 </a:t>
            </a:r>
            <a:r>
              <a:rPr lang="ko-KR" altLang="en-US" dirty="0" err="1"/>
              <a:t>인스턴스</a:t>
            </a:r>
            <a:r>
              <a:rPr lang="ko-KR" altLang="en-US" dirty="0"/>
              <a:t> </a:t>
            </a:r>
            <a:r>
              <a:rPr lang="ko-KR" altLang="en-US" dirty="0" smtClean="0"/>
              <a:t>생성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11829" y="1210962"/>
            <a:ext cx="653943" cy="189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119" y="436605"/>
            <a:ext cx="6586993" cy="279051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39" y="2174789"/>
            <a:ext cx="7397720" cy="315505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737123" y="502508"/>
            <a:ext cx="172995" cy="143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543167" y="2870886"/>
            <a:ext cx="1091514" cy="2018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11828" y="2421922"/>
            <a:ext cx="653943" cy="2059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58013" y="936365"/>
            <a:ext cx="416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가입 후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콘솔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클릭하여 콘솔로 이동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8013" y="3382984"/>
            <a:ext cx="44807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가상머신</a:t>
            </a:r>
            <a:r>
              <a:rPr lang="ko-KR" altLang="en-US" dirty="0" smtClean="0"/>
              <a:t> 배너의 </a:t>
            </a:r>
            <a:r>
              <a:rPr lang="en-US" altLang="ko-KR" dirty="0" smtClean="0"/>
              <a:t>VM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클릭하여</a:t>
            </a:r>
            <a:endParaRPr lang="en-US" altLang="ko-KR" dirty="0" smtClean="0"/>
          </a:p>
          <a:p>
            <a:r>
              <a:rPr lang="en-US" altLang="ko-KR" dirty="0" smtClean="0"/>
              <a:t>VM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항목으로 들어온 후</a:t>
            </a:r>
            <a:endParaRPr lang="en-US" altLang="ko-KR" dirty="0" smtClean="0"/>
          </a:p>
          <a:p>
            <a:r>
              <a:rPr lang="ko-KR" altLang="en-US" dirty="0" smtClean="0"/>
              <a:t>상단의 </a:t>
            </a:r>
            <a:r>
              <a:rPr lang="en-US" altLang="ko-KR" dirty="0" smtClean="0"/>
              <a:t>‘+</a:t>
            </a:r>
            <a:r>
              <a:rPr lang="ko-KR" altLang="en-US" dirty="0" err="1" smtClean="0"/>
              <a:t>인스턴스</a:t>
            </a:r>
            <a:r>
              <a:rPr lang="ko-KR" altLang="en-US" dirty="0" smtClean="0"/>
              <a:t> 만들기</a:t>
            </a:r>
            <a:r>
              <a:rPr lang="en-US" altLang="ko-KR" dirty="0" smtClean="0"/>
              <a:t>＇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414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1244</Words>
  <Application>Microsoft Office PowerPoint</Application>
  <PresentationFormat>와이드스크린</PresentationFormat>
  <Paragraphs>170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77</cp:revision>
  <dcterms:created xsi:type="dcterms:W3CDTF">2022-04-12T00:34:07Z</dcterms:created>
  <dcterms:modified xsi:type="dcterms:W3CDTF">2022-04-13T11:11:30Z</dcterms:modified>
</cp:coreProperties>
</file>