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60" r:id="rId9"/>
    <p:sldId id="267" r:id="rId10"/>
    <p:sldId id="261" r:id="rId11"/>
    <p:sldId id="268" r:id="rId12"/>
    <p:sldId id="262" r:id="rId13"/>
    <p:sldId id="269" r:id="rId14"/>
    <p:sldId id="274" r:id="rId15"/>
    <p:sldId id="263" r:id="rId16"/>
    <p:sldId id="276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BC5D-9DB2-4B2C-A31B-7395078B72E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D38F-26D2-4DBC-BC72-B0DAF0090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4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20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52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39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85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38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5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6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2A0A-19B8-440B-8C0A-FDC5290BEBF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“Social Studies” is registered.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A1(Cont’d)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Reverse a String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string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“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charAt</a:t>
              </a: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Hello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olleH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46"/>
            <a:ext cx="8253639" cy="5103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22" y="3513221"/>
            <a:ext cx="6044678" cy="33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2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 panose="020B0604030504040204" pitchFamily="34" charset="0"/>
                  <a:ea typeface="Verdana" panose="020B0604030504040204" pitchFamily="34" charset="0"/>
                </a:rPr>
                <a:t>Finding the Nearest Number</a:t>
              </a:r>
              <a:endParaRPr lang="ko-KR" altLang="en-US" sz="274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(ex, 1.1 2.2 -5.7 10.3 20.2, -31.2)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among the numbers above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(ex, -5.7)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which is the nearest one to the input number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1.1 2.2 -5.7 10.3 20.2 -31.2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-5.7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0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81" y="0"/>
            <a:ext cx="680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 panose="020B0604030504040204" pitchFamily="34" charset="0"/>
                  <a:ea typeface="Verdana" panose="020B0604030504040204" pitchFamily="34" charset="0"/>
                </a:rPr>
                <a:t>Unit Converter</a:t>
              </a:r>
              <a:endParaRPr lang="ko-KR" altLang="en-US" sz="274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# Unit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mm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km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5. mile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the two units and inputs a number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at least one class and one method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A5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44" y="0"/>
            <a:ext cx="4901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050"/>
            <a:ext cx="112299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“Social Studies” is registered.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A1(Cont’d)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 End –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7996"/>
          <a:stretch/>
        </p:blipFill>
        <p:spPr>
          <a:xfrm>
            <a:off x="10183483" y="0"/>
            <a:ext cx="2008517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43" y="490789"/>
            <a:ext cx="8153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23" y="0"/>
            <a:ext cx="787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50" y="0"/>
            <a:ext cx="814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33" y="0"/>
            <a:ext cx="9260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Reverse a Number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245823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328542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" y="1203158"/>
            <a:ext cx="7194535" cy="54403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554" y="4484604"/>
            <a:ext cx="3324225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52" y="0"/>
            <a:ext cx="6346148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323</Words>
  <Application>Microsoft Office PowerPoint</Application>
  <PresentationFormat>와이드스크린</PresentationFormat>
  <Paragraphs>103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7</cp:revision>
  <dcterms:created xsi:type="dcterms:W3CDTF">2022-04-01T08:39:38Z</dcterms:created>
  <dcterms:modified xsi:type="dcterms:W3CDTF">2022-04-05T06:24:08Z</dcterms:modified>
</cp:coreProperties>
</file>