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43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60E5C-272C-46F1-BBA3-BC8EDBE6102A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17F5E-7F20-4BCA-8892-BD2EE6BF1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69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0455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484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CA5A-7A7A-4427-83C4-13DFC958655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7BA6-8E2B-4A25-9CAE-6432CA9D6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56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CA5A-7A7A-4427-83C4-13DFC958655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7BA6-8E2B-4A25-9CAE-6432CA9D6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48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CA5A-7A7A-4427-83C4-13DFC958655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7BA6-8E2B-4A25-9CAE-6432CA9D6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406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81000" y="311150"/>
            <a:ext cx="10477500" cy="32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228600" lvl="0" indent="-1143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1800" b="1" cap="none"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81000" y="1079500"/>
            <a:ext cx="114300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381000" y="1930400"/>
            <a:ext cx="11430000" cy="42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228600" lvl="0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529826" y="304800"/>
            <a:ext cx="276598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7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CA5A-7A7A-4427-83C4-13DFC958655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7BA6-8E2B-4A25-9CAE-6432CA9D6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4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CA5A-7A7A-4427-83C4-13DFC958655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7BA6-8E2B-4A25-9CAE-6432CA9D6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9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CA5A-7A7A-4427-83C4-13DFC958655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7BA6-8E2B-4A25-9CAE-6432CA9D6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53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CA5A-7A7A-4427-83C4-13DFC958655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7BA6-8E2B-4A25-9CAE-6432CA9D6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0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CA5A-7A7A-4427-83C4-13DFC958655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7BA6-8E2B-4A25-9CAE-6432CA9D6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91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CA5A-7A7A-4427-83C4-13DFC958655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7BA6-8E2B-4A25-9CAE-6432CA9D6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82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CA5A-7A7A-4427-83C4-13DFC958655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7BA6-8E2B-4A25-9CAE-6432CA9D6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06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CA5A-7A7A-4427-83C4-13DFC958655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7BA6-8E2B-4A25-9CAE-6432CA9D6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51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3CA5A-7A7A-4427-83C4-13DFC958655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C7BA6-8E2B-4A25-9CAE-6432CA9D6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00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Program to Duplicate Numbers</a:t>
              </a:r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two sets of numbers(The lengths of the arrays must be dynamically allocated)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duplicate numbers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1.3 2 4.5 2.7 12.3 -6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2.0 4 33 -1.3 -6 -23 0 -1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2.0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 3.4 4 -6.4 10 11.3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3.6 4.0 1.0 6.23 11.6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1.0 4.0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2 -3 -23 </a:t>
              </a:r>
              <a:r>
                <a:rPr lang="en-US" altLang="ko-KR" sz="2208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233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-3.0 0 2 23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-3.0 2.0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P1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88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866" y="285749"/>
            <a:ext cx="3723596" cy="23808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866" y="2426493"/>
            <a:ext cx="3723596" cy="200501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866" y="4095750"/>
            <a:ext cx="3476625" cy="24765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902" y="0"/>
            <a:ext cx="4950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4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Program to Print the Characters in the Middle</a:t>
              </a:r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string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characters in the middle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International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school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ho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Person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 err="1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rs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Bike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 err="1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ik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P2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6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94693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587" y="63964"/>
            <a:ext cx="3257550" cy="11192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3230" y="1183225"/>
            <a:ext cx="2530866" cy="12779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4512" y="2461187"/>
            <a:ext cx="2714625" cy="13865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4026" y="3847734"/>
            <a:ext cx="2205111" cy="132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5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99</Words>
  <Application>Microsoft Office PowerPoint</Application>
  <PresentationFormat>와이드스크린</PresentationFormat>
  <Paragraphs>39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Avenir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5</cp:revision>
  <dcterms:created xsi:type="dcterms:W3CDTF">2022-04-05T01:10:20Z</dcterms:created>
  <dcterms:modified xsi:type="dcterms:W3CDTF">2022-04-05T04:10:22Z</dcterms:modified>
</cp:coreProperties>
</file>