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9D279-2605-4D5F-BE73-8D3D0D0112E1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60777-0BF6-4CF2-8298-5FBFE69954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193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69659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8535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01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665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97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667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구분점" type="tx">
  <p:cSld name="제목 및 구분점">
    <p:bg>
      <p:bgPr>
        <a:solidFill>
          <a:srgbClr val="222222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81000" y="311150"/>
            <a:ext cx="10477500" cy="323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b" anchorCtr="0">
            <a:noAutofit/>
          </a:bodyPr>
          <a:lstStyle>
            <a:lvl1pPr marL="228600" lvl="0" indent="-11430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Verdana"/>
              <a:buNone/>
              <a:defRPr sz="1800" b="1" cap="none"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81000" y="1079500"/>
            <a:ext cx="11430000" cy="5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lvl="0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2pPr>
            <a:lvl3pPr lvl="2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3pPr>
            <a:lvl4pPr lvl="3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4pPr>
            <a:lvl5pPr lvl="4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5pPr>
            <a:lvl6pPr lvl="5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6pPr>
            <a:lvl7pPr lvl="6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7pPr>
            <a:lvl8pPr lvl="7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8pPr>
            <a:lvl9pPr lvl="8" algn="l">
              <a:lnSpc>
                <a:spcPct val="8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body" idx="2"/>
          </p:nvPr>
        </p:nvSpPr>
        <p:spPr>
          <a:xfrm>
            <a:off x="381000" y="1930400"/>
            <a:ext cx="11430000" cy="42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228600" lvl="0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1pPr>
            <a:lvl2pPr marL="457200" lvl="1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2pPr>
            <a:lvl3pPr marL="685800" lvl="2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3pPr>
            <a:lvl4pPr marL="914400" lvl="3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4pPr>
            <a:lvl5pPr marL="1143000" lvl="4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Clr>
                <a:schemeClr val="accent1"/>
              </a:buClr>
              <a:buSzPts val="1890"/>
              <a:buChar char="▸"/>
              <a:defRPr/>
            </a:lvl5pPr>
            <a:lvl6pPr marL="1371600" lvl="5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6pPr>
            <a:lvl7pPr marL="1600200" lvl="6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7pPr>
            <a:lvl8pPr marL="1828800" lvl="7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8pPr>
            <a:lvl9pPr marL="2057400" lvl="8" indent="-174307" algn="l">
              <a:lnSpc>
                <a:spcPct val="100000"/>
              </a:lnSpc>
              <a:spcBef>
                <a:spcPts val="1950"/>
              </a:spcBef>
              <a:spcAft>
                <a:spcPts val="0"/>
              </a:spcAft>
              <a:buSzPts val="1890"/>
              <a:buChar char="‣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529826" y="304800"/>
            <a:ext cx="276598" cy="31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noAutofit/>
          </a:bodyPr>
          <a:lstStyle>
            <a:lvl1pPr marL="0" lvl="0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38787"/>
              </a:buClr>
              <a:buSzPts val="3600"/>
              <a:buFont typeface="Arial"/>
              <a:buNone/>
              <a:defRPr sz="1800"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40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028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37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50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37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53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632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9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543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D3815-4776-4BD6-96B2-D7CD52C2C050}" type="datetimeFigureOut">
              <a:rPr lang="ko-KR" altLang="en-US" smtClean="0"/>
              <a:t>2022-04-06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5CECC-11DE-4D94-BC0A-14CB8F45FB8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102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/>
                <a:t>Fibonacci Numbers</a:t>
              </a:r>
              <a:endParaRPr lang="ko-KR" altLang="en-US" sz="274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The formula for this is as below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0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0,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1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 </a:t>
              </a:r>
              <a:r>
                <a:rPr lang="en-US" altLang="ko-KR" sz="2208" dirty="0" err="1">
                  <a:solidFill>
                    <a:srgbClr val="838787"/>
                  </a:solidFill>
                  <a:ea typeface="Verdana"/>
                  <a:sym typeface="Verdana"/>
                </a:rPr>
                <a:t>F</a:t>
              </a:r>
              <a:r>
                <a:rPr lang="en-US" altLang="ko-KR" sz="2208" baseline="-25000" dirty="0" err="1">
                  <a:solidFill>
                    <a:srgbClr val="838787"/>
                  </a:solidFill>
                  <a:ea typeface="Verdana"/>
                  <a:sym typeface="Verdana"/>
                </a:rPr>
                <a:t>n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=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n-1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+ F</a:t>
              </a: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n-2</a:t>
              </a:r>
            </a:p>
            <a:p>
              <a:pPr>
                <a:buClr>
                  <a:srgbClr val="838787"/>
                </a:buClr>
                <a:buSzPts val="4637"/>
              </a:pPr>
              <a:r>
                <a:rPr lang="en-US" altLang="ko-KR" sz="2208" baseline="-25000" dirty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0, 1, 1, 2, 3, 5, 8, 13, 21, 34, 55 …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 a list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number of elements from the Fibonacci Numbers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7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0 1 1 2 3 5 8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</a:t>
            </a:r>
            <a:r>
              <a:rPr lang="en-US" altLang="ko-KR" sz="3300" dirty="0">
                <a:solidFill>
                  <a:srgbClr val="FFC000"/>
                </a:solidFill>
              </a:rPr>
              <a:t>1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78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1362" cy="68580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213" y="243138"/>
            <a:ext cx="4391025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73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/>
                <a:t>Comparing Strings</a:t>
              </a:r>
              <a:endParaRPr lang="ko-KR" altLang="en-US" sz="2740" b="1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the two words and assign them to lists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 the following information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1. Size of the first word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2. Size of the second word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3. Number of the same characters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school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scholar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 : 6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2 : 7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 :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A2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146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261362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095" y="254919"/>
            <a:ext cx="3286125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039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381000" y="838200"/>
            <a:ext cx="11430001" cy="1447800"/>
            <a:chOff x="761998" y="5638800"/>
            <a:chExt cx="22860002" cy="2895600"/>
          </a:xfrm>
        </p:grpSpPr>
        <p:sp>
          <p:nvSpPr>
            <p:cNvPr id="12" name="Google Shape;95;p19"/>
            <p:cNvSpPr txBox="1">
              <a:spLocks/>
            </p:cNvSpPr>
            <p:nvPr/>
          </p:nvSpPr>
          <p:spPr>
            <a:xfrm>
              <a:off x="762000" y="5638800"/>
              <a:ext cx="22860000" cy="10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80000"/>
                </a:lnSpc>
                <a:spcBef>
                  <a:spcPts val="3900"/>
                </a:spcBef>
                <a:spcAft>
                  <a:spcPts val="0"/>
                </a:spcAft>
                <a:buClr>
                  <a:schemeClr val="accent1"/>
                </a:buClr>
                <a:buSzPts val="1800"/>
                <a:buFont typeface="Arial"/>
                <a:buNone/>
                <a:defRPr sz="8700" b="0" i="0" u="none" strike="noStrike" cap="none">
                  <a:solidFill>
                    <a:schemeClr val="accent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>
                <a:spcBef>
                  <a:spcPts val="0"/>
                </a:spcBef>
              </a:pPr>
              <a:r>
                <a:rPr lang="en-US" altLang="ko-KR" sz="2740" b="1" dirty="0">
                  <a:latin typeface="Verdana"/>
                  <a:ea typeface="Verdana"/>
                  <a:cs typeface="Verdana"/>
                  <a:sym typeface="Verdana"/>
                </a:rPr>
                <a:t>Descriptive Statistics Calculation</a:t>
              </a:r>
              <a:endParaRPr lang="ko-KR" altLang="en-US" sz="2740" dirty="0"/>
            </a:p>
          </p:txBody>
        </p:sp>
        <p:sp>
          <p:nvSpPr>
            <p:cNvPr id="13" name="Google Shape;99;p19"/>
            <p:cNvSpPr txBox="1"/>
            <p:nvPr/>
          </p:nvSpPr>
          <p:spPr>
            <a:xfrm>
              <a:off x="761998" y="6308143"/>
              <a:ext cx="22860001" cy="22262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t" anchorCtr="0">
              <a:noAutofit/>
            </a:bodyPr>
            <a:lstStyle/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User inputs a number, and assign it to a list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Prints the number of numbers, mean, maximum, minimum</a:t>
              </a: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marL="292100" indent="-292100">
                <a:buClr>
                  <a:srgbClr val="838787"/>
                </a:buClr>
                <a:buSzPts val="4637"/>
                <a:buFont typeface="Avenir"/>
                <a:buChar char="▸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This is performed indefinitely</a:t>
              </a: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5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1 - Mean 5, Max 5, Min 5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3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2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4, Max 5, Min 3</a:t>
              </a:r>
            </a:p>
            <a:p>
              <a:pPr lvl="0">
                <a:buClr>
                  <a:srgbClr val="838787"/>
                </a:buClr>
                <a:buSzPts val="4637"/>
              </a:pPr>
              <a:endParaRPr lang="en-US" altLang="ko-KR" sz="2208" dirty="0">
                <a:solidFill>
                  <a:srgbClr val="838787"/>
                </a:solidFill>
                <a:latin typeface="Verdana"/>
                <a:ea typeface="Verdana"/>
                <a:sym typeface="Verdana"/>
              </a:endParaRP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1</a:t>
              </a:r>
            </a:p>
            <a:p>
              <a:pPr lvl="0">
                <a:buClr>
                  <a:srgbClr val="838787"/>
                </a:buClr>
                <a:buSzPts val="4637"/>
              </a:pP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Result : 3 </a:t>
              </a:r>
              <a:r>
                <a:rPr lang="en-US" altLang="ko-KR" sz="2208" dirty="0">
                  <a:solidFill>
                    <a:srgbClr val="838787"/>
                  </a:solidFill>
                  <a:latin typeface="Verdana"/>
                  <a:ea typeface="Verdana"/>
                  <a:sym typeface="Verdana"/>
                </a:rPr>
                <a:t>– Mean 3, Max 5, Min 1</a:t>
              </a:r>
            </a:p>
          </p:txBody>
        </p:sp>
      </p:grpSp>
      <p:sp>
        <p:nvSpPr>
          <p:cNvPr id="11" name="Google Shape;94;p19"/>
          <p:cNvSpPr txBox="1">
            <a:spLocks noGrp="1"/>
          </p:cNvSpPr>
          <p:nvPr>
            <p:ph type="body" idx="1"/>
          </p:nvPr>
        </p:nvSpPr>
        <p:spPr>
          <a:xfrm>
            <a:off x="381000" y="86345"/>
            <a:ext cx="10477500" cy="54865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25400" tIns="25400" rIns="25400" bIns="25400" rtlCol="0" anchor="b" anchorCtr="0">
            <a:noAutofit/>
          </a:bodyPr>
          <a:lstStyle/>
          <a:p>
            <a:pPr marL="0" indent="0">
              <a:buSzPts val="6000"/>
            </a:pPr>
            <a:r>
              <a:rPr lang="en-US" altLang="ko-KR" sz="3300" dirty="0">
                <a:solidFill>
                  <a:srgbClr val="FFC000"/>
                </a:solidFill>
              </a:rPr>
              <a:t>A3</a:t>
            </a:r>
            <a:endParaRPr sz="33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10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437" y="0"/>
            <a:ext cx="5974893" cy="6858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2683" y="523875"/>
            <a:ext cx="494347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16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192</Words>
  <Application>Microsoft Office PowerPoint</Application>
  <PresentationFormat>와이드스크린</PresentationFormat>
  <Paragraphs>45</Paragraphs>
  <Slides>6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1" baseType="lpstr">
      <vt:lpstr>Avenir</vt:lpstr>
      <vt:lpstr>맑은 고딕</vt:lpstr>
      <vt:lpstr>Arial</vt:lpstr>
      <vt:lpstr>Verdana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KOPO</dc:creator>
  <cp:lastModifiedBy>KOPO</cp:lastModifiedBy>
  <cp:revision>3</cp:revision>
  <dcterms:created xsi:type="dcterms:W3CDTF">2022-04-06T08:30:58Z</dcterms:created>
  <dcterms:modified xsi:type="dcterms:W3CDTF">2022-04-06T09:46:15Z</dcterms:modified>
</cp:coreProperties>
</file>