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957C-B7C8-4F50-ADAE-1B299F11824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6BDF-5813-45AA-BF29-B240A6E22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61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957C-B7C8-4F50-ADAE-1B299F11824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6BDF-5813-45AA-BF29-B240A6E22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6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957C-B7C8-4F50-ADAE-1B299F11824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6BDF-5813-45AA-BF29-B240A6E22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4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957C-B7C8-4F50-ADAE-1B299F11824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6BDF-5813-45AA-BF29-B240A6E22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02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957C-B7C8-4F50-ADAE-1B299F11824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6BDF-5813-45AA-BF29-B240A6E22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0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957C-B7C8-4F50-ADAE-1B299F11824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6BDF-5813-45AA-BF29-B240A6E22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99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957C-B7C8-4F50-ADAE-1B299F11824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6BDF-5813-45AA-BF29-B240A6E22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20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957C-B7C8-4F50-ADAE-1B299F11824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6BDF-5813-45AA-BF29-B240A6E22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11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957C-B7C8-4F50-ADAE-1B299F11824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6BDF-5813-45AA-BF29-B240A6E22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8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957C-B7C8-4F50-ADAE-1B299F11824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6BDF-5813-45AA-BF29-B240A6E22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95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957C-B7C8-4F50-ADAE-1B299F11824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6BDF-5813-45AA-BF29-B240A6E22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60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0957C-B7C8-4F50-ADAE-1B299F11824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BDF-5813-45AA-BF29-B240A6E22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95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09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1466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</a:pP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416051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527561" y="779075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11433" y="126768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6. </a:t>
            </a:r>
            <a:r>
              <a:rPr lang="ko-KR" altLang="en-US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746095" y="1283414"/>
            <a:ext cx="837016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다음을 필기하셔요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ko-KR" altLang="en-US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1) if</a:t>
            </a:r>
            <a:r>
              <a:rPr lang="ko-KR" altLang="en-US" sz="1100" dirty="0"/>
              <a:t>문에 대하여 설명하고 간단히 예를 드시오</a:t>
            </a:r>
            <a:r>
              <a:rPr lang="en-US" altLang="ko-KR" sz="1100" dirty="0"/>
              <a:t>(</a:t>
            </a:r>
            <a:r>
              <a:rPr lang="ko-KR" altLang="en-US" sz="1100" dirty="0"/>
              <a:t>필기</a:t>
            </a:r>
            <a:r>
              <a:rPr lang="en-US" altLang="ko-KR" sz="1100" dirty="0"/>
              <a:t>)</a:t>
            </a:r>
            <a:endParaRPr lang="ko-KR" altLang="en-US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2) case</a:t>
            </a:r>
            <a:r>
              <a:rPr lang="ko-KR" altLang="en-US" sz="1100" dirty="0"/>
              <a:t> 문에  대하여 설명하고 간단히 예를 드시오</a:t>
            </a:r>
            <a:r>
              <a:rPr lang="en-US" altLang="ko-KR" sz="1100" dirty="0"/>
              <a:t>(</a:t>
            </a:r>
            <a:r>
              <a:rPr lang="ko-KR" altLang="en-US" sz="1100" dirty="0"/>
              <a:t>필기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3) </a:t>
            </a:r>
            <a:r>
              <a:rPr lang="ko-KR" altLang="en-US" sz="1100" dirty="0"/>
              <a:t>기본과 복합</a:t>
            </a:r>
            <a:r>
              <a:rPr lang="en-US" altLang="ko-KR" sz="1100" dirty="0"/>
              <a:t>for</a:t>
            </a:r>
            <a:r>
              <a:rPr lang="ko-KR" altLang="en-US" sz="1100" dirty="0"/>
              <a:t>문에 대하여 설명하고 간단히 예를 드시오</a:t>
            </a:r>
            <a:r>
              <a:rPr lang="en-US" altLang="ko-KR" sz="1100" dirty="0"/>
              <a:t>(</a:t>
            </a:r>
            <a:r>
              <a:rPr lang="ko-KR" altLang="en-US" sz="1100" dirty="0"/>
              <a:t>필기</a:t>
            </a:r>
            <a:r>
              <a:rPr lang="en-US" altLang="ko-KR" sz="1100" dirty="0"/>
              <a:t>)</a:t>
            </a:r>
            <a:endParaRPr lang="ko-KR" altLang="en-US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4) while </a:t>
            </a:r>
            <a:r>
              <a:rPr lang="ko-KR" altLang="en-US" sz="1100" dirty="0"/>
              <a:t>문 에 대하여 설명하고 간단히 예를 드시오</a:t>
            </a:r>
            <a:r>
              <a:rPr lang="en-US" altLang="ko-KR" sz="1100" dirty="0"/>
              <a:t>(</a:t>
            </a:r>
            <a:r>
              <a:rPr lang="ko-KR" altLang="en-US" sz="1100" dirty="0"/>
              <a:t>필기</a:t>
            </a:r>
            <a:r>
              <a:rPr lang="en-US" altLang="ko-KR" sz="1100" dirty="0"/>
              <a:t>)</a:t>
            </a:r>
            <a:endParaRPr lang="ko-KR" altLang="en-US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5) For</a:t>
            </a:r>
            <a:r>
              <a:rPr lang="ko-KR" altLang="en-US" sz="1100" dirty="0"/>
              <a:t>문과 </a:t>
            </a:r>
            <a:r>
              <a:rPr lang="en-US" altLang="ko-KR" sz="1100" dirty="0"/>
              <a:t>while</a:t>
            </a:r>
            <a:r>
              <a:rPr lang="ko-KR" altLang="en-US" sz="1100" dirty="0"/>
              <a:t>문의 변환관계를 설명하고 간단히 예를 드시오</a:t>
            </a:r>
            <a:r>
              <a:rPr lang="en-US" altLang="ko-KR" sz="1100" dirty="0"/>
              <a:t>(</a:t>
            </a:r>
            <a:r>
              <a:rPr lang="ko-KR" altLang="en-US" sz="1100" dirty="0"/>
              <a:t>필기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6) break</a:t>
            </a:r>
            <a:r>
              <a:rPr lang="ko-KR" altLang="en-US" sz="1100" dirty="0"/>
              <a:t>문과 </a:t>
            </a:r>
            <a:r>
              <a:rPr lang="en-US" altLang="ko-KR" sz="1100" dirty="0"/>
              <a:t>continue</a:t>
            </a:r>
            <a:r>
              <a:rPr lang="ko-KR" altLang="en-US" sz="1100" dirty="0"/>
              <a:t>문을 설명하고 간단히 예를 드시오</a:t>
            </a:r>
            <a:r>
              <a:rPr lang="en-US" altLang="ko-KR" sz="1100" dirty="0"/>
              <a:t>(</a:t>
            </a:r>
            <a:r>
              <a:rPr lang="ko-KR" altLang="en-US" sz="1100" dirty="0"/>
              <a:t>필기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7) </a:t>
            </a:r>
            <a:r>
              <a:rPr lang="ko-KR" altLang="en-US" sz="1100" dirty="0"/>
              <a:t>배열의</a:t>
            </a:r>
            <a:r>
              <a:rPr lang="en-US" altLang="ko-KR" sz="1100" dirty="0"/>
              <a:t> </a:t>
            </a:r>
            <a:r>
              <a:rPr lang="ko-KR" altLang="en-US" sz="1100" dirty="0"/>
              <a:t>선언</a:t>
            </a:r>
            <a:r>
              <a:rPr lang="en-US" altLang="ko-KR" sz="1100" dirty="0"/>
              <a:t>,</a:t>
            </a:r>
            <a:r>
              <a:rPr lang="ko-KR" altLang="en-US" sz="1100" dirty="0"/>
              <a:t>생성</a:t>
            </a:r>
            <a:r>
              <a:rPr lang="en-US" altLang="ko-KR" sz="1100" dirty="0"/>
              <a:t>,</a:t>
            </a:r>
            <a:r>
              <a:rPr lang="ko-KR" altLang="en-US" sz="1100" dirty="0"/>
              <a:t>초기화에 대하여 예를 들어 설명하시오</a:t>
            </a:r>
            <a:r>
              <a:rPr lang="en-US" altLang="ko-KR" sz="1100" dirty="0"/>
              <a:t>(</a:t>
            </a:r>
            <a:r>
              <a:rPr lang="ko-KR" altLang="en-US" sz="1100" dirty="0"/>
              <a:t>필기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설명 중 별 </a:t>
            </a:r>
            <a:r>
              <a:rPr lang="ko-KR" altLang="en-US" sz="1100" dirty="0" err="1"/>
              <a:t>두개의</a:t>
            </a:r>
            <a:r>
              <a:rPr lang="ko-KR" altLang="en-US" sz="1100" dirty="0"/>
              <a:t> 실습을 실행하시오</a:t>
            </a:r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96410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6463" y="240632"/>
            <a:ext cx="11774905" cy="64328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dirty="0" smtClean="0"/>
              <a:t>- If</a:t>
            </a:r>
            <a:r>
              <a:rPr lang="ko-KR" altLang="en-US" sz="1800" dirty="0" smtClean="0"/>
              <a:t>문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If</a:t>
            </a:r>
            <a:r>
              <a:rPr lang="ko-KR" altLang="en-US" sz="1800" dirty="0" smtClean="0"/>
              <a:t>문의 괄호 안에 조건을 넣어주고 그 조건이 참인지 거짓인지 판별하여 참일 때 </a:t>
            </a:r>
            <a:r>
              <a:rPr lang="en-US" altLang="ko-KR" sz="1800" dirty="0" smtClean="0"/>
              <a:t>if</a:t>
            </a:r>
            <a:r>
              <a:rPr lang="ko-KR" altLang="en-US" sz="1800" dirty="0" smtClean="0"/>
              <a:t>구문 안의 코드가 실행되도록 하는 </a:t>
            </a:r>
            <a:r>
              <a:rPr lang="ko-KR" altLang="en-US" sz="1800" dirty="0" err="1" smtClean="0"/>
              <a:t>조건문이다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추가적으로 </a:t>
            </a:r>
            <a:r>
              <a:rPr lang="en-US" altLang="ko-KR" sz="1800" dirty="0" smtClean="0"/>
              <a:t>else</a:t>
            </a:r>
            <a:r>
              <a:rPr lang="ko-KR" altLang="en-US" sz="1800" dirty="0" smtClean="0"/>
              <a:t>문을 이어서 붙여줌으로써 거짓일 때 </a:t>
            </a:r>
            <a:r>
              <a:rPr lang="en-US" altLang="ko-KR" sz="1800" dirty="0" smtClean="0"/>
              <a:t>else</a:t>
            </a:r>
            <a:r>
              <a:rPr lang="ko-KR" altLang="en-US" sz="1800" dirty="0" smtClean="0"/>
              <a:t>구문 안의 코드가 실행되도록 할 수 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또한 </a:t>
            </a:r>
            <a:r>
              <a:rPr lang="en-US" altLang="ko-KR" sz="1800" dirty="0" smtClean="0"/>
              <a:t>else if</a:t>
            </a:r>
            <a:r>
              <a:rPr lang="ko-KR" altLang="en-US" sz="1800" dirty="0" smtClean="0"/>
              <a:t>문을 </a:t>
            </a:r>
            <a:r>
              <a:rPr lang="en-US" altLang="ko-KR" sz="1800" dirty="0" smtClean="0"/>
              <a:t>if</a:t>
            </a:r>
            <a:r>
              <a:rPr lang="ko-KR" altLang="en-US" sz="1800" dirty="0" smtClean="0"/>
              <a:t>문과 </a:t>
            </a:r>
            <a:r>
              <a:rPr lang="en-US" altLang="ko-KR" sz="1800" dirty="0" smtClean="0"/>
              <a:t>else</a:t>
            </a:r>
            <a:r>
              <a:rPr lang="ko-KR" altLang="en-US" sz="1800" dirty="0" smtClean="0"/>
              <a:t>문 사이에 넣어주어 </a:t>
            </a:r>
            <a:r>
              <a:rPr lang="en-US" altLang="ko-KR" sz="1800" dirty="0" smtClean="0"/>
              <a:t>if</a:t>
            </a:r>
            <a:r>
              <a:rPr lang="ko-KR" altLang="en-US" sz="1800" dirty="0" smtClean="0"/>
              <a:t>문의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조건</a:t>
            </a:r>
            <a:r>
              <a:rPr lang="en-US" altLang="ko-KR" sz="1800" dirty="0" smtClean="0"/>
              <a:t>, else if</a:t>
            </a:r>
            <a:r>
              <a:rPr lang="ko-KR" altLang="en-US" sz="1800" dirty="0" smtClean="0"/>
              <a:t>문의 조건을 순차적으로 확인하여 조건을 만족하는 실행되도록 구현해줄 수 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if(A==10) {</a:t>
            </a:r>
            <a:br>
              <a:rPr lang="en-US" altLang="ko-KR" sz="1800" dirty="0" smtClean="0"/>
            </a:br>
            <a:r>
              <a:rPr lang="en-US" altLang="ko-KR" sz="1800" dirty="0" smtClean="0"/>
              <a:t>	A=0;</a:t>
            </a:r>
          </a:p>
          <a:p>
            <a:pPr marL="0" indent="0">
              <a:buNone/>
            </a:pPr>
            <a:r>
              <a:rPr lang="en-US" altLang="ko-KR" sz="1800" dirty="0" smtClean="0"/>
              <a:t>}</a:t>
            </a:r>
          </a:p>
          <a:p>
            <a:pPr>
              <a:buFontTx/>
              <a:buChar char="-"/>
            </a:pPr>
            <a:r>
              <a:rPr lang="en-US" altLang="ko-KR" sz="1800" dirty="0" smtClean="0"/>
              <a:t>Case</a:t>
            </a:r>
            <a:r>
              <a:rPr lang="ko-KR" altLang="en-US" sz="1800" dirty="0" smtClean="0"/>
              <a:t>문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Switch</a:t>
            </a:r>
            <a:r>
              <a:rPr lang="ko-KR" altLang="en-US" sz="1800" dirty="0" smtClean="0"/>
              <a:t>문을 통하여 조건의 변수의 값에 따라 </a:t>
            </a:r>
            <a:r>
              <a:rPr lang="en-US" altLang="ko-KR" sz="1800" dirty="0" smtClean="0"/>
              <a:t>case</a:t>
            </a:r>
            <a:r>
              <a:rPr lang="ko-KR" altLang="en-US" sz="1800" dirty="0" smtClean="0"/>
              <a:t>를 나누어 변수에 값에 따라 실행되는 코드가 다르도록 하는 </a:t>
            </a:r>
            <a:r>
              <a:rPr lang="ko-KR" altLang="en-US" sz="1800" dirty="0" err="1" smtClean="0"/>
              <a:t>조건문이다</a:t>
            </a:r>
            <a:r>
              <a:rPr lang="en-US" altLang="ko-KR" sz="1800" dirty="0" smtClean="0"/>
              <a:t>. Case</a:t>
            </a:r>
            <a:r>
              <a:rPr lang="ko-KR" altLang="en-US" sz="1800" dirty="0" smtClean="0"/>
              <a:t> 내의 실행 코드 마지막에는 </a:t>
            </a:r>
            <a:r>
              <a:rPr lang="en-US" altLang="ko-KR" sz="1800" dirty="0" smtClean="0"/>
              <a:t>break</a:t>
            </a:r>
            <a:r>
              <a:rPr lang="ko-KR" altLang="en-US" sz="1800" dirty="0" smtClean="0"/>
              <a:t>가 존재해야 하며 해당하는 </a:t>
            </a:r>
            <a:r>
              <a:rPr lang="en-US" altLang="ko-KR" sz="1800" dirty="0" smtClean="0"/>
              <a:t>case</a:t>
            </a:r>
            <a:r>
              <a:rPr lang="ko-KR" altLang="en-US" sz="1800" dirty="0" smtClean="0"/>
              <a:t>가 </a:t>
            </a:r>
            <a:r>
              <a:rPr lang="ko-KR" altLang="en-US" sz="1800" dirty="0" err="1" smtClean="0"/>
              <a:t>없을때</a:t>
            </a:r>
            <a:r>
              <a:rPr lang="ko-KR" altLang="en-US" sz="1800" dirty="0" smtClean="0"/>
              <a:t> 실행되는 코드를 명시해줄 </a:t>
            </a:r>
            <a:r>
              <a:rPr lang="en-US" altLang="ko-KR" sz="1800" dirty="0" smtClean="0"/>
              <a:t>default</a:t>
            </a:r>
            <a:r>
              <a:rPr lang="ko-KR" altLang="en-US" sz="1800" dirty="0" smtClean="0"/>
              <a:t>도 존재한다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switch(A) {</a:t>
            </a:r>
            <a:br>
              <a:rPr lang="en-US" altLang="ko-KR" sz="1800" dirty="0" smtClean="0"/>
            </a:br>
            <a:r>
              <a:rPr lang="en-US" altLang="ko-KR" sz="1800" dirty="0" smtClean="0"/>
              <a:t>	case1: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System.out.println</a:t>
            </a:r>
            <a:r>
              <a:rPr lang="en-US" altLang="ko-KR" sz="1800" dirty="0" smtClean="0"/>
              <a:t>(“A</a:t>
            </a:r>
            <a:r>
              <a:rPr lang="ko-KR" altLang="en-US" sz="1800" dirty="0" smtClean="0"/>
              <a:t>는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“);</a:t>
            </a:r>
          </a:p>
          <a:p>
            <a:pPr marL="0" indent="0">
              <a:buNone/>
            </a:pPr>
            <a:r>
              <a:rPr lang="en-US" altLang="ko-KR" sz="1800" dirty="0" smtClean="0"/>
              <a:t>		break;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case2:</a:t>
            </a:r>
          </a:p>
          <a:p>
            <a:pPr marL="0" indent="0"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System.out.println</a:t>
            </a:r>
            <a:r>
              <a:rPr lang="en-US" altLang="ko-KR" sz="1800" dirty="0" smtClean="0"/>
              <a:t>(“A</a:t>
            </a:r>
            <a:r>
              <a:rPr lang="ko-KR" altLang="en-US" sz="1800" dirty="0" smtClean="0"/>
              <a:t>는</a:t>
            </a:r>
            <a:r>
              <a:rPr lang="en-US" altLang="ko-KR" sz="1800" dirty="0" smtClean="0"/>
              <a:t> 2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“);</a:t>
            </a:r>
          </a:p>
          <a:p>
            <a:pPr marL="0" indent="0">
              <a:buNone/>
            </a:pPr>
            <a:r>
              <a:rPr lang="en-US" altLang="ko-KR" sz="1800" dirty="0" smtClean="0"/>
              <a:t>		break;</a:t>
            </a:r>
          </a:p>
          <a:p>
            <a:pPr marL="0" indent="0">
              <a:buNone/>
            </a:pPr>
            <a:r>
              <a:rPr lang="en-US" altLang="ko-KR" sz="1800" dirty="0" smtClean="0"/>
              <a:t>}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15394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6462" y="311822"/>
            <a:ext cx="1164656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 기본 </a:t>
            </a:r>
            <a:r>
              <a:rPr lang="en-US" altLang="ko-KR" dirty="0"/>
              <a:t>/ </a:t>
            </a:r>
            <a:r>
              <a:rPr lang="ko-KR" altLang="en-US" dirty="0"/>
              <a:t>복합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문의 조건은 </a:t>
            </a:r>
            <a:r>
              <a:rPr lang="en-US" altLang="ko-KR" dirty="0"/>
              <a:t>(A;B;C)</a:t>
            </a:r>
            <a:r>
              <a:rPr lang="ko-KR" altLang="en-US" dirty="0"/>
              <a:t>형태로 주어지며 </a:t>
            </a:r>
            <a:r>
              <a:rPr lang="en-US" altLang="ko-KR" dirty="0"/>
              <a:t>B</a:t>
            </a:r>
            <a:r>
              <a:rPr lang="ko-KR" altLang="en-US" dirty="0"/>
              <a:t>에서 조건을 만족하면 루프를 반복하며 </a:t>
            </a:r>
            <a:r>
              <a:rPr lang="en-US" altLang="ko-KR" dirty="0"/>
              <a:t>A</a:t>
            </a:r>
            <a:r>
              <a:rPr lang="ko-KR" altLang="en-US" dirty="0"/>
              <a:t>에는 조건</a:t>
            </a:r>
            <a:r>
              <a:rPr lang="en-US" altLang="ko-KR" dirty="0"/>
              <a:t>B</a:t>
            </a:r>
            <a:r>
              <a:rPr lang="ko-KR" altLang="en-US" dirty="0"/>
              <a:t>에서 사용되는 변수에 대한 초기화</a:t>
            </a:r>
            <a:r>
              <a:rPr lang="en-US" altLang="ko-KR" dirty="0"/>
              <a:t>, C</a:t>
            </a:r>
            <a:r>
              <a:rPr lang="ko-KR" altLang="en-US" dirty="0"/>
              <a:t>는 루프가 한 바퀴 돈 후 실행되는 코드이다</a:t>
            </a:r>
            <a:r>
              <a:rPr lang="en-US" altLang="ko-KR" dirty="0"/>
              <a:t>. For</a:t>
            </a:r>
            <a:r>
              <a:rPr lang="ko-KR" altLang="en-US" dirty="0"/>
              <a:t>문 안에 다시 </a:t>
            </a:r>
            <a:r>
              <a:rPr lang="en-US" altLang="ko-KR" dirty="0"/>
              <a:t>for</a:t>
            </a:r>
            <a:r>
              <a:rPr lang="ko-KR" altLang="en-US" dirty="0"/>
              <a:t>문을 사용할 수 있으며 이를 이중 </a:t>
            </a:r>
            <a:r>
              <a:rPr lang="en-US" altLang="ko-KR" dirty="0"/>
              <a:t>for</a:t>
            </a:r>
            <a:r>
              <a:rPr lang="ko-KR" altLang="en-US" dirty="0"/>
              <a:t>문이라고 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 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10 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현재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“ +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 smtClean="0"/>
              <a:t>}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While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ko-KR" altLang="en-US" dirty="0" err="1" smtClean="0"/>
              <a:t>조건으이</a:t>
            </a:r>
            <a:r>
              <a:rPr lang="ko-KR" altLang="en-US" dirty="0" smtClean="0"/>
              <a:t> 참이면 루프를 반복하는 </a:t>
            </a:r>
            <a:r>
              <a:rPr lang="ko-KR" altLang="en-US" dirty="0" err="1" smtClean="0"/>
              <a:t>조건문이다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별도의 탈출 구문이 필요하다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while(true) {</a:t>
            </a:r>
            <a:br>
              <a:rPr lang="en-US" altLang="ko-KR" dirty="0" smtClean="0"/>
            </a:br>
            <a:r>
              <a:rPr lang="en-US" altLang="ko-KR" dirty="0" smtClean="0"/>
              <a:t>	if(A==1) 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다</a:t>
            </a:r>
            <a:r>
              <a:rPr lang="en-US" altLang="ko-KR" dirty="0" smtClean="0"/>
              <a:t>”);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break;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아직 </a:t>
            </a:r>
            <a:r>
              <a:rPr lang="en-US" altLang="ko-KR" dirty="0" smtClean="0"/>
              <a:t>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아니다</a:t>
            </a:r>
            <a:r>
              <a:rPr lang="en-US" altLang="ko-KR" dirty="0" smtClean="0"/>
              <a:t>”);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for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문의 변환관계</a:t>
            </a:r>
            <a:endParaRPr lang="en-US" altLang="ko-KR" dirty="0" smtClean="0"/>
          </a:p>
          <a:p>
            <a:r>
              <a:rPr lang="en-US" altLang="ko-KR" dirty="0" smtClean="0"/>
              <a:t>For</a:t>
            </a:r>
            <a:r>
              <a:rPr lang="ko-KR" altLang="en-US" dirty="0" smtClean="0"/>
              <a:t>문은 보통 반복하고자 하는 횟수가 가시적일 때 활용하고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문은 반복횟수를 예상할 수 없을 때 주로 사용한다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851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0631" y="209688"/>
            <a:ext cx="116786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- break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/ continue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Break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continue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안에서 사용된다</a:t>
            </a:r>
            <a:r>
              <a:rPr lang="en-US" altLang="ko-KR" dirty="0" smtClean="0"/>
              <a:t>. Break</a:t>
            </a:r>
            <a:r>
              <a:rPr lang="ko-KR" altLang="en-US" dirty="0" smtClean="0"/>
              <a:t>는 현재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종료할 때 사용되며 </a:t>
            </a:r>
            <a:r>
              <a:rPr lang="en-US" altLang="ko-KR" dirty="0" smtClean="0"/>
              <a:t>continue</a:t>
            </a:r>
            <a:r>
              <a:rPr lang="ko-KR" altLang="en-US" dirty="0" smtClean="0"/>
              <a:t>는 현재 진행하고 있는 루프를 끝내고 다음 루프를 진행하는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continue</a:t>
            </a:r>
            <a:r>
              <a:rPr lang="ko-KR" altLang="en-US" dirty="0" smtClean="0"/>
              <a:t>는 실행 코드 위치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커서</a:t>
            </a:r>
            <a:r>
              <a:rPr lang="en-US" altLang="ko-KR" dirty="0" smtClean="0"/>
              <a:t>?)</a:t>
            </a:r>
            <a:r>
              <a:rPr lang="ko-KR" altLang="en-US" dirty="0" smtClean="0"/>
              <a:t>를 반복문의 끝으로 이동하는 모션이라고 생각하면 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3697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310</Words>
  <Application>Microsoft Office PowerPoint</Application>
  <PresentationFormat>와이드스크린</PresentationFormat>
  <Paragraphs>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13</cp:revision>
  <dcterms:created xsi:type="dcterms:W3CDTF">2022-04-15T00:33:29Z</dcterms:created>
  <dcterms:modified xsi:type="dcterms:W3CDTF">2022-04-15T04:05:28Z</dcterms:modified>
</cp:coreProperties>
</file>