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9F63-3936-469C-896E-4CAF3F62A3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6DED-CA02-44A3-BB0D-6D625BBC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9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9F63-3936-469C-896E-4CAF3F62A3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6DED-CA02-44A3-BB0D-6D625BBC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9F63-3936-469C-896E-4CAF3F62A3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6DED-CA02-44A3-BB0D-6D625BBC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1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9F63-3936-469C-896E-4CAF3F62A3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6DED-CA02-44A3-BB0D-6D625BBC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1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9F63-3936-469C-896E-4CAF3F62A3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6DED-CA02-44A3-BB0D-6D625BBC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8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9F63-3936-469C-896E-4CAF3F62A3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6DED-CA02-44A3-BB0D-6D625BBC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11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9F63-3936-469C-896E-4CAF3F62A3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6DED-CA02-44A3-BB0D-6D625BBC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9F63-3936-469C-896E-4CAF3F62A3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6DED-CA02-44A3-BB0D-6D625BBC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2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9F63-3936-469C-896E-4CAF3F62A3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6DED-CA02-44A3-BB0D-6D625BBC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8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9F63-3936-469C-896E-4CAF3F62A3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6DED-CA02-44A3-BB0D-6D625BBC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8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9F63-3936-469C-896E-4CAF3F62A3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6DED-CA02-44A3-BB0D-6D625BBC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5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09F63-3936-469C-896E-4CAF3F62A32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6DED-CA02-44A3-BB0D-6D625BBC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6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03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143"/>
            <a:ext cx="12192000" cy="42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3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798"/>
            <a:ext cx="12192000" cy="43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1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784"/>
            <a:ext cx="12192000" cy="439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5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613"/>
            <a:ext cx="12192000" cy="45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2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8994"/>
          <a:stretch/>
        </p:blipFill>
        <p:spPr>
          <a:xfrm>
            <a:off x="0" y="1926763"/>
            <a:ext cx="12192000" cy="27702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0749"/>
          <a:stretch/>
        </p:blipFill>
        <p:spPr>
          <a:xfrm>
            <a:off x="0" y="4775199"/>
            <a:ext cx="12192000" cy="6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9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012"/>
            <a:ext cx="12192000" cy="527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1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9195"/>
          <a:stretch/>
        </p:blipFill>
        <p:spPr>
          <a:xfrm>
            <a:off x="0" y="1830829"/>
            <a:ext cx="12192000" cy="25926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89761"/>
          <a:stretch/>
        </p:blipFill>
        <p:spPr>
          <a:xfrm>
            <a:off x="0" y="4486031"/>
            <a:ext cx="12192000" cy="65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7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80"/>
            <a:ext cx="12192000" cy="66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6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8774"/>
          <a:stretch/>
        </p:blipFill>
        <p:spPr>
          <a:xfrm>
            <a:off x="0" y="2013239"/>
            <a:ext cx="12192000" cy="25978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91083"/>
          <a:stretch/>
        </p:blipFill>
        <p:spPr>
          <a:xfrm>
            <a:off x="0" y="4751754"/>
            <a:ext cx="12192000" cy="5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3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11"/>
            <a:ext cx="12192000" cy="65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7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170545"/>
            <a:ext cx="11865955" cy="65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3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514"/>
            <a:ext cx="12192000" cy="65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35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61"/>
            <a:ext cx="12192000" cy="67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7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32"/>
            <a:ext cx="12192000" cy="67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8986"/>
          <a:stretch/>
        </p:blipFill>
        <p:spPr>
          <a:xfrm>
            <a:off x="0" y="1890975"/>
            <a:ext cx="12192000" cy="2595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0298"/>
          <a:stretch/>
        </p:blipFill>
        <p:spPr>
          <a:xfrm>
            <a:off x="0" y="4556369"/>
            <a:ext cx="12192000" cy="6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79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3732"/>
            <a:ext cx="12192000" cy="42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10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5" y="0"/>
            <a:ext cx="11477509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5514975"/>
            <a:ext cx="79438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70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89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989" y="922216"/>
            <a:ext cx="9752476" cy="57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56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3" y="1700945"/>
            <a:ext cx="8186346" cy="35132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799" y="38100"/>
            <a:ext cx="1924050" cy="6838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180" y="19050"/>
            <a:ext cx="1803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9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7200"/>
            <a:ext cx="9906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84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330"/>
          <a:stretch/>
        </p:blipFill>
        <p:spPr>
          <a:xfrm>
            <a:off x="1245035" y="109415"/>
            <a:ext cx="9623778" cy="656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0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1" y="0"/>
            <a:ext cx="10972549" cy="69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83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517" y="0"/>
            <a:ext cx="8264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73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73" y="0"/>
            <a:ext cx="9012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5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86800" cy="5476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76900"/>
            <a:ext cx="9458325" cy="11811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83692" y="5087815"/>
            <a:ext cx="398585" cy="218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68985" y="5706453"/>
            <a:ext cx="339969" cy="186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052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09" y="0"/>
            <a:ext cx="9260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16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47" y="0"/>
            <a:ext cx="9075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38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871" y="0"/>
            <a:ext cx="4974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0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57" y="0"/>
            <a:ext cx="6233886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643" y="5715000"/>
            <a:ext cx="3162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1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226"/>
            <a:ext cx="12192000" cy="54515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5497548"/>
            <a:ext cx="45148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44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104900"/>
            <a:ext cx="86772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2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595312"/>
            <a:ext cx="79343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3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666750"/>
            <a:ext cx="78390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676275"/>
            <a:ext cx="78676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2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661987"/>
            <a:ext cx="79724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4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661987"/>
            <a:ext cx="78867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7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676275"/>
            <a:ext cx="78962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5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</Words>
  <Application>Microsoft Office PowerPoint</Application>
  <PresentationFormat>와이드스크린</PresentationFormat>
  <Paragraphs>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KOPO</dc:creator>
  <cp:lastModifiedBy>KOPO</cp:lastModifiedBy>
  <cp:revision>22</cp:revision>
  <dcterms:created xsi:type="dcterms:W3CDTF">2022-05-12T05:01:26Z</dcterms:created>
  <dcterms:modified xsi:type="dcterms:W3CDTF">2022-05-12T09:29:49Z</dcterms:modified>
</cp:coreProperties>
</file>