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5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3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1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5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8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7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1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93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6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9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80CD9-4AB4-4714-AB4E-DE92E89C8BFE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984B-B85E-4ABA-95FD-1C350BD39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2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67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209223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dirty="0" smtClean="0"/>
              <a:t>한글 계산 </a:t>
            </a:r>
            <a:r>
              <a:rPr lang="en-US" altLang="ko-KR" dirty="0" smtClean="0"/>
              <a:t>(p10)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91" y="452432"/>
            <a:ext cx="10304609" cy="6405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195" y="452432"/>
            <a:ext cx="4815806" cy="20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4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7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실습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4</cp:revision>
  <dcterms:created xsi:type="dcterms:W3CDTF">2022-04-20T08:56:36Z</dcterms:created>
  <dcterms:modified xsi:type="dcterms:W3CDTF">2022-04-20T09:43:35Z</dcterms:modified>
</cp:coreProperties>
</file>