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CAE97-2955-4B58-948A-EB92AC1E0D4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8FBB2-076E-4AF2-A815-2C88F0DC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18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84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9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55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4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8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3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1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7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B0C81-90BA-4794-9275-5C8CB90AC8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0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Permutation</a:t>
              </a:r>
              <a:endParaRPr lang="ko-KR" altLang="en-US" sz="274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400" tIns="25400" rIns="25400" bIns="25400" anchor="t" anchorCtr="0">
                  <a:noAutofit/>
                </a:bodyPr>
                <a:lstStyle/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permutation of N and the calculation process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recursive functions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2208" i="1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𝑃</m:t>
                      </m:r>
                      <m:d>
                        <m:dPr>
                          <m:ctrlP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2208" i="1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P(5, 3) = 5! / (5 - 3)! = (5 X 4 X 3 X 2 X 1) / (2 X 1) = 120 / 2 = 60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2969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0"/>
            <a:ext cx="4390819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8289" b="83143"/>
          <a:stretch/>
        </p:blipFill>
        <p:spPr>
          <a:xfrm>
            <a:off x="6368717" y="2695075"/>
            <a:ext cx="5085346" cy="11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Combination</a:t>
              </a:r>
              <a:endParaRPr lang="ko-KR" altLang="en-US" sz="274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400" tIns="25400" rIns="25400" bIns="25400" anchor="t" anchorCtr="0">
                  <a:noAutofit/>
                </a:bodyPr>
                <a:lstStyle/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combination of N and the calculation process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recursive functions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2208" i="1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𝐶</m:t>
                      </m:r>
                      <m:d>
                        <m:dPr>
                          <m:ctrlP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2208" i="1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C(5, 3) = 5! / (5 - 3)! / 3! = (5 X 4 X 3 X 2 X 1) / (2 X 1) / (3 X 2 X 1) 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          = 120 / 2 / 6 = 10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3271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1969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1579" t="2298" r="10921" b="75004"/>
          <a:stretch/>
        </p:blipFill>
        <p:spPr>
          <a:xfrm>
            <a:off x="6272463" y="1261978"/>
            <a:ext cx="5791200" cy="15400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5" y="0"/>
            <a:ext cx="5012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of multiplication table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recursive functions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i="1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2 =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3 = 15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4 = 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5 = 25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6 = 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7 = 35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8 = 40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9 = 45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30953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0"/>
            <a:ext cx="968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7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/>
                <a:t>Fibonacci Sequence</a:t>
              </a:r>
              <a:endParaRPr lang="ko-KR" altLang="en-US" sz="274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2208" dirty="0" err="1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2208" baseline="-25000" dirty="0" err="1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sequence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recursive functions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0 1 1 2 3 5 8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25449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2224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968" y="235560"/>
            <a:ext cx="23050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0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179</Words>
  <Application>Microsoft Office PowerPoint</Application>
  <PresentationFormat>와이드스크린</PresentationFormat>
  <Paragraphs>62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Avenir</vt:lpstr>
      <vt:lpstr>맑은 고딕</vt:lpstr>
      <vt:lpstr>Arial</vt:lpstr>
      <vt:lpstr>Cambria Math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4</cp:revision>
  <dcterms:created xsi:type="dcterms:W3CDTF">2022-03-31T08:53:30Z</dcterms:created>
  <dcterms:modified xsi:type="dcterms:W3CDTF">2022-04-01T00:21:22Z</dcterms:modified>
</cp:coreProperties>
</file>