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C7CEC-087F-49C9-8836-13F7E3E4D17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4CC88-EB1F-4A37-A3EB-957F75A3A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28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121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F25-D0E7-4C1B-98F0-58C7AB30694A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7BB-A9E4-4A4A-A47B-8A1C2D45D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0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F25-D0E7-4C1B-98F0-58C7AB30694A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7BB-A9E4-4A4A-A47B-8A1C2D45D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9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F25-D0E7-4C1B-98F0-58C7AB30694A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7BB-A9E4-4A4A-A47B-8A1C2D45D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8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5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F25-D0E7-4C1B-98F0-58C7AB30694A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7BB-A9E4-4A4A-A47B-8A1C2D45D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6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F25-D0E7-4C1B-98F0-58C7AB30694A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7BB-A9E4-4A4A-A47B-8A1C2D45D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1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F25-D0E7-4C1B-98F0-58C7AB30694A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7BB-A9E4-4A4A-A47B-8A1C2D45D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9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F25-D0E7-4C1B-98F0-58C7AB30694A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7BB-A9E4-4A4A-A47B-8A1C2D45D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F25-D0E7-4C1B-98F0-58C7AB30694A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7BB-A9E4-4A4A-A47B-8A1C2D45D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7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F25-D0E7-4C1B-98F0-58C7AB30694A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7BB-A9E4-4A4A-A47B-8A1C2D45D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0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F25-D0E7-4C1B-98F0-58C7AB30694A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7BB-A9E4-4A4A-A47B-8A1C2D45D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45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F25-D0E7-4C1B-98F0-58C7AB30694A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47BB-A9E4-4A4A-A47B-8A1C2D45D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9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9F25-D0E7-4C1B-98F0-58C7AB30694A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47BB-A9E4-4A4A-A47B-8A1C2D45D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8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Drawing a line vertically or </a:t>
              </a:r>
              <a:r>
                <a:rPr lang="en-US" altLang="ko-KR" sz="2740" b="1" dirty="0" err="1">
                  <a:latin typeface="Verdana"/>
                  <a:ea typeface="Verdana"/>
                  <a:cs typeface="Verdana"/>
                  <a:sym typeface="Verdana"/>
                </a:rPr>
                <a:t>horitontally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0s or 1s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whole size is 4 x 3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“Pass” if 0s are connected vertically or </a:t>
              </a: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horitontally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00</a:t>
              </a:r>
              <a:r>
                <a:rPr lang="en-US" altLang="ko-KR" sz="2208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0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  <a:r>
                <a:rPr lang="en-US" altLang="ko-KR" sz="2208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0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  <a:r>
                <a:rPr lang="en-US" altLang="ko-KR" sz="2208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0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Pass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0111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Fail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R1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114" y="0"/>
            <a:ext cx="4201886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3" y="207549"/>
            <a:ext cx="2438400" cy="1209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53" y="1800487"/>
            <a:ext cx="2628900" cy="1457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63" y="3799747"/>
            <a:ext cx="3799472" cy="27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3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Calculating ages in international age and in Korean age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current date and birthday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ages in international age and in Korean age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Current Date : 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20200902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Birthday :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20180904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 years old in Korean age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 years old </a:t>
              </a:r>
              <a:r>
                <a:rPr lang="en-US" altLang="ko-KR" sz="2208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 international age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R2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631" y="0"/>
            <a:ext cx="6264369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02" y="1722019"/>
            <a:ext cx="3009900" cy="1200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02" y="3343775"/>
            <a:ext cx="27717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5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90</Words>
  <Application>Microsoft Office PowerPoint</Application>
  <PresentationFormat>와이드스크린</PresentationFormat>
  <Paragraphs>33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Avenir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3</cp:revision>
  <dcterms:created xsi:type="dcterms:W3CDTF">2022-04-28T08:07:41Z</dcterms:created>
  <dcterms:modified xsi:type="dcterms:W3CDTF">2022-04-28T08:15:11Z</dcterms:modified>
</cp:coreProperties>
</file>