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0A226-1F38-4DFE-944A-FEA95CA0CBAD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1DF0B-9501-4F61-85BF-6DC72A0C5F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8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23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96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08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8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9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1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72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2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1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5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7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02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1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BF6F7-F7E3-419F-854F-3CAB4B7007C2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AF2AA-ED8B-47E0-86FA-52228C899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Vedic Mathematics I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88            X        93 = 8184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100-88           100-93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12          +      7           = 19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12          X      7            = 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First two digits : 100 – 19 = 81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Last two digits : 84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Result : 8184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342900" indent="-3429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Implement the function calculating this with the data type of integers</a:t>
              </a:r>
            </a:p>
            <a:p>
              <a:pPr marL="342900" indent="-3429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calculating process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R1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5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15" y="832184"/>
            <a:ext cx="2505075" cy="1600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617" y="0"/>
            <a:ext cx="38313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2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Vedic Mathematics II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88            X        93 = 8184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100-88           100-93 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12          +      7           = 19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12          X      7            = 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First two digits : 100 – 19 = 81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Last two digits : 84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Result : 8184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342900" indent="-3429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Implement the function calculating this with the data type </a:t>
              </a: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of strings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342900" indent="-342900">
                <a:buClr>
                  <a:srgbClr val="838787"/>
                </a:buClr>
                <a:buSzPts val="4637"/>
                <a:buFont typeface="Arial" panose="020B0604020202020204" pitchFamily="34" charset="0"/>
                <a:buChar char="•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calculating process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R2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5" y="644191"/>
            <a:ext cx="3733800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026" y="0"/>
            <a:ext cx="5418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09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</Words>
  <Application>Microsoft Office PowerPoint</Application>
  <PresentationFormat>와이드스크린</PresentationFormat>
  <Paragraphs>28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4</cp:revision>
  <dcterms:created xsi:type="dcterms:W3CDTF">2022-04-28T08:15:23Z</dcterms:created>
  <dcterms:modified xsi:type="dcterms:W3CDTF">2022-04-28T08:19:16Z</dcterms:modified>
</cp:coreProperties>
</file>