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09CD-B678-411E-8797-C55F61D0AEB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A295-BB23-41BA-8F8D-F655EE99B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4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09CD-B678-411E-8797-C55F61D0AEB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A295-BB23-41BA-8F8D-F655EE99B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0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09CD-B678-411E-8797-C55F61D0AEB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A295-BB23-41BA-8F8D-F655EE99B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15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09CD-B678-411E-8797-C55F61D0AEB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A295-BB23-41BA-8F8D-F655EE99B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09CD-B678-411E-8797-C55F61D0AEB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A295-BB23-41BA-8F8D-F655EE99B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13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09CD-B678-411E-8797-C55F61D0AEB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A295-BB23-41BA-8F8D-F655EE99B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0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09CD-B678-411E-8797-C55F61D0AEB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A295-BB23-41BA-8F8D-F655EE99B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4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09CD-B678-411E-8797-C55F61D0AEB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A295-BB23-41BA-8F8D-F655EE99B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2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09CD-B678-411E-8797-C55F61D0AEB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A295-BB23-41BA-8F8D-F655EE99B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09CD-B678-411E-8797-C55F61D0AEB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A295-BB23-41BA-8F8D-F655EE99B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09CD-B678-411E-8797-C55F61D0AEB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A295-BB23-41BA-8F8D-F655EE99B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7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09CD-B678-411E-8797-C55F61D0AEB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A295-BB23-41BA-8F8D-F655EE99B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5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5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 smtClean="0"/>
              <a:t>JSON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(p19)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461962"/>
            <a:ext cx="118395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9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870" y="0"/>
            <a:ext cx="4769708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 smtClean="0"/>
              <a:t>JSON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(p19)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54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 smtClean="0"/>
              <a:t>XML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기본 </a:t>
            </a:r>
            <a:r>
              <a:rPr lang="en-US" altLang="ko-KR" dirty="0" smtClean="0"/>
              <a:t>(p9)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-1021" r="-1" b="53732"/>
          <a:stretch/>
        </p:blipFill>
        <p:spPr>
          <a:xfrm>
            <a:off x="4048369" y="70338"/>
            <a:ext cx="4308299" cy="64483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96" t="46154"/>
          <a:stretch/>
        </p:blipFill>
        <p:spPr>
          <a:xfrm>
            <a:off x="8213969" y="70337"/>
            <a:ext cx="3610707" cy="63475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62400" y="70337"/>
            <a:ext cx="8159261" cy="6729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8387" y="369332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score.xml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41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 smtClean="0"/>
              <a:t>XML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기본 </a:t>
            </a:r>
            <a:r>
              <a:rPr lang="en-US" altLang="ko-KR" dirty="0" smtClean="0"/>
              <a:t>(p9)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09" y="369332"/>
            <a:ext cx="11077083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8" y="3906"/>
            <a:ext cx="2391508" cy="68540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 smtClean="0"/>
              <a:t>XML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기본 </a:t>
            </a:r>
            <a:r>
              <a:rPr lang="en-US" altLang="ko-KR" dirty="0" smtClean="0"/>
              <a:t>(p9)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390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날씨 </a:t>
            </a:r>
            <a:r>
              <a:rPr lang="en-US" altLang="ko-KR" dirty="0" smtClean="0"/>
              <a:t>(p9)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219" y="0"/>
            <a:ext cx="8101781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37538" y="3196492"/>
            <a:ext cx="4501662" cy="343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37538" y="1449754"/>
            <a:ext cx="7479324" cy="1230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37538" y="3823677"/>
            <a:ext cx="4501662" cy="48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46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674529"/>
            <a:ext cx="7575550" cy="22473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763" b="3844"/>
          <a:stretch/>
        </p:blipFill>
        <p:spPr>
          <a:xfrm>
            <a:off x="4300536" y="1688262"/>
            <a:ext cx="7705846" cy="222651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날씨 </a:t>
            </a:r>
            <a:r>
              <a:rPr lang="en-US" altLang="ko-KR" dirty="0" smtClean="0"/>
              <a:t>(p9)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560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78" y="388580"/>
            <a:ext cx="11133222" cy="64694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240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 smtClean="0"/>
              <a:t>JSON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(p18)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078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40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 smtClean="0"/>
              <a:t>JSON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(p18)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7" y="1292784"/>
            <a:ext cx="11915525" cy="352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4640"/>
            <a:ext cx="12192000" cy="58695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6406"/>
            <a:ext cx="240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 smtClean="0"/>
              <a:t>JSON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(p18)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0618"/>
            <a:ext cx="12192000" cy="539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0368"/>
            <a:ext cx="12192000" cy="736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31543"/>
            <a:ext cx="12192000" cy="4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53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KOPO</dc:creator>
  <cp:lastModifiedBy>KOPO</cp:lastModifiedBy>
  <cp:revision>23</cp:revision>
  <dcterms:created xsi:type="dcterms:W3CDTF">2022-04-22T01:00:42Z</dcterms:created>
  <dcterms:modified xsi:type="dcterms:W3CDTF">2022-04-22T05:43:31Z</dcterms:modified>
</cp:coreProperties>
</file>