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69" r:id="rId9"/>
    <p:sldId id="267" r:id="rId10"/>
    <p:sldId id="268" r:id="rId11"/>
    <p:sldId id="273" r:id="rId12"/>
    <p:sldId id="271" r:id="rId13"/>
    <p:sldId id="26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72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PO" initials="K" lastIdx="1" clrIdx="0">
    <p:extLst>
      <p:ext uri="{19B8F6BF-5375-455C-9EA6-DF929625EA0E}">
        <p15:presenceInfo xmlns:p15="http://schemas.microsoft.com/office/powerpoint/2012/main" userId="K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04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97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87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2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7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4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07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4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CC29-5E29-42B2-8F29-C97D830E3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0DC5-C4B3-4DAE-9891-8D066E298E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3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po.ac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av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5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7193" y="565666"/>
            <a:ext cx="503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③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Virtual Box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등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버추얼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머신에서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72" y="934998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명령어를 통한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설정 방법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2" y="2385160"/>
            <a:ext cx="5638800" cy="3067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27" y="2385160"/>
            <a:ext cx="5686425" cy="3409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904511" y="2354680"/>
            <a:ext cx="1143000" cy="16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8000510" y="2383355"/>
            <a:ext cx="2278869" cy="169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29151" y="2686131"/>
            <a:ext cx="1143000" cy="16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7556190" y="2686131"/>
            <a:ext cx="1143000" cy="16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6818921" y="2993512"/>
            <a:ext cx="1143000" cy="16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06126" y="1525181"/>
            <a:ext cx="1000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명령어를 통해 변경하고자 하는 네트워크 이름과 </a:t>
            </a:r>
            <a:r>
              <a:rPr lang="en-US" altLang="ko-KR" dirty="0" err="1" smtClean="0"/>
              <a:t>ip</a:t>
            </a:r>
            <a:r>
              <a:rPr lang="ko-KR" altLang="en-US" dirty="0"/>
              <a:t> </a:t>
            </a:r>
            <a:r>
              <a:rPr lang="ko-KR" altLang="en-US" dirty="0" smtClean="0"/>
              <a:t>입력을 통해서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변경할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변경이 네트워크 설정파일에 저장되는 것이 아니므로 </a:t>
            </a:r>
            <a:r>
              <a:rPr lang="ko-KR" altLang="en-US" dirty="0" err="1" smtClean="0"/>
              <a:t>재부팅하면</a:t>
            </a:r>
            <a:r>
              <a:rPr lang="ko-KR" altLang="en-US" dirty="0" smtClean="0"/>
              <a:t> 원래대로 돌아간다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49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97193" y="565666"/>
            <a:ext cx="503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③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Virtual Box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등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버추얼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머신에서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572" y="934998"/>
            <a:ext cx="9594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네트워크 설정 파일 수정을 통한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 변경</a:t>
            </a:r>
            <a:endParaRPr lang="en-US" altLang="ko-KR" dirty="0" smtClean="0"/>
          </a:p>
          <a:p>
            <a:r>
              <a:rPr lang="en-US" altLang="ko-KR" dirty="0" smtClean="0"/>
              <a:t>Ubuntu </a:t>
            </a:r>
            <a:r>
              <a:rPr lang="en-US" altLang="ko-KR" dirty="0"/>
              <a:t>17.10 Server</a:t>
            </a:r>
            <a:r>
              <a:rPr lang="ko-KR" altLang="en-US" dirty="0"/>
              <a:t>에서 부터는 </a:t>
            </a:r>
            <a:r>
              <a:rPr lang="en-US" altLang="ko-KR" dirty="0" err="1" smtClean="0"/>
              <a:t>ifupdown</a:t>
            </a:r>
            <a:r>
              <a:rPr lang="en-US" altLang="ko-KR" dirty="0" smtClean="0"/>
              <a:t> </a:t>
            </a:r>
            <a:r>
              <a:rPr lang="ko-KR" altLang="en-US" dirty="0"/>
              <a:t>패키지를 </a:t>
            </a:r>
            <a:r>
              <a:rPr lang="ko-KR" altLang="en-US" dirty="0" smtClean="0"/>
              <a:t>더 이상 </a:t>
            </a:r>
            <a:r>
              <a:rPr lang="ko-KR" altLang="en-US" dirty="0"/>
              <a:t>사용하지 않고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netplan</a:t>
            </a:r>
            <a:r>
              <a:rPr lang="ko-KR" altLang="en-US" dirty="0"/>
              <a:t>이라는 것을 사용하여 </a:t>
            </a:r>
            <a:r>
              <a:rPr lang="en-US" altLang="ko-KR" dirty="0" err="1"/>
              <a:t>systemd-networkd</a:t>
            </a:r>
            <a:r>
              <a:rPr lang="ko-KR" altLang="en-US" dirty="0" smtClean="0"/>
              <a:t>를 제어한다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버전에 따라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 </a:t>
            </a:r>
            <a:r>
              <a:rPr lang="ko-KR" altLang="en-US" dirty="0" smtClean="0"/>
              <a:t>파일을 수정하거나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netplan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하위의 </a:t>
            </a:r>
            <a:r>
              <a:rPr lang="en-US" altLang="ko-KR" dirty="0" smtClean="0"/>
              <a:t>installer-</a:t>
            </a:r>
            <a:r>
              <a:rPr lang="en-US" altLang="ko-KR" dirty="0" err="1" smtClean="0"/>
              <a:t>config.yaml</a:t>
            </a:r>
            <a:r>
              <a:rPr lang="ko-KR" altLang="en-US" dirty="0" smtClean="0"/>
              <a:t>파일을 수정하여 네트워크 설정을 변경할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2" y="2412326"/>
            <a:ext cx="4086225" cy="40195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7343" y="3176667"/>
            <a:ext cx="3108976" cy="220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544" y="2664405"/>
            <a:ext cx="4808375" cy="36137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572" y="6528521"/>
            <a:ext cx="315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/network/interfaces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89175" y="6431876"/>
            <a:ext cx="494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netplan</a:t>
            </a:r>
            <a:r>
              <a:rPr lang="en-US" altLang="ko-KR" dirty="0"/>
              <a:t>/ </a:t>
            </a:r>
            <a:r>
              <a:rPr lang="ko-KR" altLang="en-US" dirty="0"/>
              <a:t>하위의 </a:t>
            </a:r>
            <a:r>
              <a:rPr lang="en-US" altLang="ko-KR" dirty="0"/>
              <a:t>installer-</a:t>
            </a:r>
            <a:r>
              <a:rPr lang="en-US" altLang="ko-KR" dirty="0" err="1"/>
              <a:t>config.yaml</a:t>
            </a:r>
            <a:r>
              <a:rPr lang="ko-KR" altLang="en-US" dirty="0"/>
              <a:t>파일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47888" y="2664405"/>
            <a:ext cx="2473152" cy="650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0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–a 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ifconfig</a:t>
            </a:r>
            <a:r>
              <a:rPr lang="en-US" altLang="ko-KR" dirty="0"/>
              <a:t> eth0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ifconfig</a:t>
            </a:r>
            <a:r>
              <a:rPr lang="en-US" altLang="ko-KR" dirty="0"/>
              <a:t> eth0 192.168.1.10 netmask 255.255.255.0 up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route add –net 192.168.1.0 network 255.255.255.0 eth0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route add default </a:t>
            </a:r>
            <a:r>
              <a:rPr lang="en-US" altLang="ko-KR" dirty="0" err="1"/>
              <a:t>gw</a:t>
            </a:r>
            <a:r>
              <a:rPr lang="en-US" altLang="ko-KR" dirty="0"/>
              <a:t> 192.168.1.1 eth0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ping -t 172.17.245.1</a:t>
            </a:r>
          </a:p>
          <a:p>
            <a:pPr latinLnBrk="1"/>
            <a:r>
              <a:rPr lang="en-US" altLang="ko-KR" dirty="0"/>
              <a:t>② ping –a www.kopo.ac.kr</a:t>
            </a:r>
          </a:p>
          <a:p>
            <a:pPr latinLnBrk="1"/>
            <a:r>
              <a:rPr lang="en-US" altLang="ko-KR" dirty="0"/>
              <a:t>③ ping -n 8 172.17.245.1</a:t>
            </a:r>
          </a:p>
          <a:p>
            <a:pPr latinLnBrk="1"/>
            <a:r>
              <a:rPr lang="en-US" altLang="ko-KR" dirty="0"/>
              <a:t>④ ping -l 64000 172.17.245.1</a:t>
            </a:r>
          </a:p>
          <a:p>
            <a:pPr latinLnBrk="1"/>
            <a:r>
              <a:rPr lang="en-US" altLang="ko-KR" dirty="0"/>
              <a:t>⑤ ping -r 10 www.naver.com</a:t>
            </a:r>
          </a:p>
          <a:p>
            <a:pPr latinLnBrk="1"/>
            <a:r>
              <a:rPr lang="en-US" altLang="ko-KR" dirty="0"/>
              <a:t>⑥ ping –s 10 www.naver.com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620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0" y="2002155"/>
            <a:ext cx="6134100" cy="30670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6740" y="278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–a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38561" y="2002155"/>
            <a:ext cx="1143000" cy="16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244090" y="2169694"/>
            <a:ext cx="5528310" cy="124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244090" y="3535680"/>
            <a:ext cx="5528310" cy="124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44090" y="1638300"/>
            <a:ext cx="614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ko-KR" altLang="en-US" dirty="0"/>
              <a:t> </a:t>
            </a:r>
            <a:r>
              <a:rPr lang="en-US" altLang="ko-KR" dirty="0" smtClean="0"/>
              <a:t>-a</a:t>
            </a:r>
            <a:r>
              <a:rPr lang="ko-KR" altLang="en-US" dirty="0" smtClean="0"/>
              <a:t>명령을 통해 모든 네트워크 인터페이스를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69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459355"/>
            <a:ext cx="5667375" cy="1704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6740" y="278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② </a:t>
            </a:r>
            <a:r>
              <a:rPr lang="en-US" altLang="ko-KR" dirty="0" err="1"/>
              <a:t>ifconfig</a:t>
            </a:r>
            <a:r>
              <a:rPr lang="en-US" altLang="ko-KR" dirty="0"/>
              <a:t> eth0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79580" y="2480071"/>
            <a:ext cx="1189699" cy="16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2700337" y="2642134"/>
            <a:ext cx="5613083" cy="124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43150" y="2039637"/>
            <a:ext cx="744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 명령을 통해 특정 네트워크 인터페이스 </a:t>
            </a:r>
            <a:r>
              <a:rPr lang="en-US" altLang="ko-KR" dirty="0" smtClean="0"/>
              <a:t>enp0s3</a:t>
            </a:r>
            <a:r>
              <a:rPr lang="ko-KR" altLang="en-US" dirty="0" smtClean="0"/>
              <a:t>의 정보를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196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4522"/>
          <a:stretch/>
        </p:blipFill>
        <p:spPr>
          <a:xfrm>
            <a:off x="2537141" y="2582862"/>
            <a:ext cx="5934075" cy="34115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6740" y="278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③ </a:t>
            </a:r>
            <a:r>
              <a:rPr lang="en-US" altLang="ko-KR" dirty="0" err="1"/>
              <a:t>ifconfig</a:t>
            </a:r>
            <a:r>
              <a:rPr lang="en-US" altLang="ko-KR" dirty="0"/>
              <a:t> eth0 192.168.1.10 netmask 255.255.255.0 up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162080" y="2582862"/>
            <a:ext cx="1189699" cy="16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468563" y="2757625"/>
            <a:ext cx="592138" cy="17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124201" y="2924609"/>
            <a:ext cx="1189699" cy="16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4162080" y="4297441"/>
            <a:ext cx="1189699" cy="16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4162079" y="4088467"/>
            <a:ext cx="4143721" cy="19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45741" y="4455645"/>
            <a:ext cx="592138" cy="17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3201379" y="4592277"/>
            <a:ext cx="1332521" cy="192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1631940"/>
            <a:ext cx="761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Ifconfig</a:t>
            </a:r>
            <a:r>
              <a:rPr lang="ko-KR" altLang="en-US" dirty="0" smtClean="0"/>
              <a:t>명령어를 통해 네트워크 인터페이스 </a:t>
            </a:r>
            <a:r>
              <a:rPr lang="en-US" altLang="ko-KR" dirty="0" smtClean="0"/>
              <a:t>enp0s3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192.168.1.10</a:t>
            </a:r>
          </a:p>
          <a:p>
            <a:r>
              <a:rPr lang="en-US" altLang="ko-KR" dirty="0" smtClean="0"/>
              <a:t> / netmask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255.255.255.0</a:t>
            </a:r>
            <a:r>
              <a:rPr lang="ko-KR" altLang="en-US" dirty="0" smtClean="0"/>
              <a:t>으로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191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059" y="2967692"/>
            <a:ext cx="6238875" cy="18097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6740" y="278815"/>
            <a:ext cx="8595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④ </a:t>
            </a:r>
            <a:r>
              <a:rPr lang="en-US" altLang="ko-KR" dirty="0"/>
              <a:t>route add –net 192.168.1.0 network 255.255.255.0 eth0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43363" y="3000145"/>
            <a:ext cx="592138" cy="17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519059" y="3308993"/>
            <a:ext cx="6053441" cy="35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887761" y="3771290"/>
            <a:ext cx="722340" cy="147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2519058" y="4044604"/>
            <a:ext cx="6053441" cy="524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44269" y="2463834"/>
            <a:ext cx="667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</a:t>
            </a:r>
            <a:r>
              <a:rPr lang="ko-KR" altLang="en-US" dirty="0" smtClean="0"/>
              <a:t>명령어를 통해서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테이블에 네트워크 경로를 추가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066" y="2874776"/>
            <a:ext cx="6143625" cy="2019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6740" y="278815"/>
            <a:ext cx="8595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ko-KR" altLang="en-US" dirty="0" smtClean="0"/>
              <a:t>⑤ </a:t>
            </a:r>
            <a:r>
              <a:rPr lang="en-US" altLang="ko-KR" dirty="0"/>
              <a:t>route add default </a:t>
            </a:r>
            <a:r>
              <a:rPr lang="en-US" altLang="ko-KR" dirty="0" err="1"/>
              <a:t>gw</a:t>
            </a:r>
            <a:r>
              <a:rPr lang="en-US" altLang="ko-KR" dirty="0"/>
              <a:t> 192.168.1.1 eth0</a:t>
            </a: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32862" y="2823913"/>
            <a:ext cx="592138" cy="17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605821" y="3581670"/>
            <a:ext cx="3175979" cy="1885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619341" y="3744984"/>
            <a:ext cx="619179" cy="22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191066" y="2999989"/>
            <a:ext cx="6143625" cy="61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2186966" y="4050414"/>
            <a:ext cx="6017234" cy="610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51351" y="1900583"/>
            <a:ext cx="7553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Route</a:t>
            </a:r>
            <a:r>
              <a:rPr lang="ko-KR" altLang="en-US" dirty="0" smtClean="0"/>
              <a:t>명령어를 통해서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192.168.1.1</a:t>
            </a:r>
            <a:r>
              <a:rPr lang="ko-KR" altLang="en-US" dirty="0" smtClean="0"/>
              <a:t>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게이트웨이를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게이트웨이</a:t>
            </a:r>
            <a:r>
              <a:rPr lang="ko-KR" altLang="en-US" dirty="0" smtClean="0"/>
              <a:t> 이므로 </a:t>
            </a:r>
            <a:r>
              <a:rPr lang="en-US" altLang="ko-KR" dirty="0" err="1" smtClean="0"/>
              <a:t>GenMask</a:t>
            </a:r>
            <a:r>
              <a:rPr lang="en-US" altLang="ko-KR" dirty="0" smtClean="0"/>
              <a:t>(</a:t>
            </a:r>
            <a:r>
              <a:rPr lang="ko-KR" altLang="en-US" dirty="0" smtClean="0"/>
              <a:t>목적지 네트워크의 </a:t>
            </a:r>
            <a:r>
              <a:rPr lang="ko-KR" altLang="en-US" dirty="0" err="1" smtClean="0"/>
              <a:t>넷마스크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</a:t>
            </a:r>
            <a:endParaRPr lang="en-US" altLang="ko-KR" dirty="0" smtClean="0"/>
          </a:p>
          <a:p>
            <a:r>
              <a:rPr lang="en-US" altLang="ko-KR" dirty="0" smtClean="0"/>
              <a:t>0.0.0.0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56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ping -t </a:t>
            </a:r>
            <a:r>
              <a:rPr lang="en-US" altLang="ko-KR" dirty="0" smtClean="0"/>
              <a:t>172.17.245.1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4749"/>
            <a:ext cx="35052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4455040"/>
            <a:ext cx="6591300" cy="1943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1700" y="1756628"/>
            <a:ext cx="8594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172.17.245.1</a:t>
            </a:r>
            <a:r>
              <a:rPr lang="ko-KR" altLang="en-US" dirty="0" smtClean="0"/>
              <a:t>로 중단명령이 있을 때까지 네트워크 연결 테스트를</a:t>
            </a:r>
            <a:endParaRPr lang="en-US" altLang="ko-KR" dirty="0" smtClean="0"/>
          </a:p>
          <a:p>
            <a:r>
              <a:rPr lang="ko-KR" altLang="en-US" dirty="0" smtClean="0"/>
              <a:t>계속하도록 명령했지만 해당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테스트 불가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2800" y="3835400"/>
            <a:ext cx="975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존재하는 서버의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인지 확인해보기 위해서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nslookup</a:t>
            </a:r>
            <a:r>
              <a:rPr lang="ko-KR" altLang="en-US" dirty="0" smtClean="0"/>
              <a:t>명령을 해보았으나</a:t>
            </a:r>
            <a:endParaRPr lang="en-US" altLang="ko-KR" dirty="0" smtClean="0"/>
          </a:p>
          <a:p>
            <a:r>
              <a:rPr lang="en-US" altLang="ko-KR" dirty="0" smtClean="0"/>
              <a:t>Kns.kornet.net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dns</a:t>
            </a:r>
            <a:r>
              <a:rPr lang="ko-KR" altLang="en-US" dirty="0" smtClean="0"/>
              <a:t>서버에서는 찾을 수 없다고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743200" y="2604749"/>
            <a:ext cx="1668780" cy="176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935321" y="5145708"/>
            <a:ext cx="1676559" cy="203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213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② </a:t>
            </a:r>
            <a:r>
              <a:rPr lang="en-US" altLang="ko-KR" dirty="0"/>
              <a:t>ping –a </a:t>
            </a:r>
            <a:r>
              <a:rPr lang="en-US" altLang="ko-KR" dirty="0" smtClean="0"/>
              <a:t>www.kopo.ac.kr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860675"/>
            <a:ext cx="7658100" cy="5524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5" y="4019550"/>
            <a:ext cx="6953250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8736" y="226695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명령을 통해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주소를 확인해보려고 했으나 응답이 오지 않았다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99301" y="2827706"/>
            <a:ext cx="1737519" cy="227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634581" y="4610100"/>
            <a:ext cx="891699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921136" y="4648200"/>
            <a:ext cx="1104504" cy="167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25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1) Windows PC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에서 네트워크 설정 실습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①네트워크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설정부분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넷마스크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디폴트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웨이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, DNS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어떤 역할을 하는지 파악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방식과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방식을 설정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창에서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ping </a:t>
            </a:r>
            <a:r>
              <a:rPr lang="en-US" altLang="ko-KR" sz="1600" b="1" u="sng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www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.kopo.ac.kr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명령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ko-KR" altLang="en-US" sz="1600" b="1" dirty="0" err="1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서버에서 네트워크 설정 실습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 smtClean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DHCP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Virtual Box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버추얼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머신에서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IP</a:t>
            </a:r>
            <a:r>
              <a:rPr lang="ko-KR" altLang="en-US" sz="1600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fld id="{69188C54-76CB-4412-96DE-3B5465248ED9}" type="slidenum">
              <a:rPr lang="en-US" altLang="ko-KR" sz="11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ko-KR" sz="110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실습하기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dirty="0">
              <a:solidFill>
                <a:srgbClr val="221F1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08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③ </a:t>
            </a:r>
            <a:r>
              <a:rPr lang="en-US" altLang="ko-KR" dirty="0"/>
              <a:t>ping -n 8 </a:t>
            </a:r>
            <a:r>
              <a:rPr lang="en-US" altLang="ko-KR" dirty="0" smtClean="0"/>
              <a:t>172.17.245.1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733992"/>
            <a:ext cx="7277100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3873817"/>
            <a:ext cx="7639050" cy="11525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1721" y="2733992"/>
            <a:ext cx="1775619" cy="21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466941" y="4450078"/>
            <a:ext cx="1005999" cy="2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808900" y="4450078"/>
            <a:ext cx="1117680" cy="259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0385" y="1951592"/>
            <a:ext cx="7253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172.17.245.1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번의 테스트 수행을 명령하였으나</a:t>
            </a:r>
            <a:endParaRPr lang="en-US" altLang="ko-KR" dirty="0" smtClean="0"/>
          </a:p>
          <a:p>
            <a:r>
              <a:rPr lang="ko-KR" altLang="en-US" dirty="0" smtClean="0"/>
              <a:t>해당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 응답이 없었다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654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④ </a:t>
            </a:r>
            <a:r>
              <a:rPr lang="en-US" altLang="ko-KR" dirty="0"/>
              <a:t>ping -l 64000 </a:t>
            </a:r>
            <a:r>
              <a:rPr lang="en-US" altLang="ko-KR" dirty="0" smtClean="0"/>
              <a:t>172.17.245.1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27" y="3204210"/>
            <a:ext cx="5305425" cy="952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6839" y="3204210"/>
            <a:ext cx="1844199" cy="232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017861" y="3808096"/>
            <a:ext cx="1123791" cy="23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678680" y="3808096"/>
            <a:ext cx="982344" cy="23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76565" y="2234981"/>
            <a:ext cx="819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명령을 통해 </a:t>
            </a:r>
            <a:r>
              <a:rPr lang="en-US" altLang="ko-KR" dirty="0" smtClean="0"/>
              <a:t>172.17.245.1</a:t>
            </a:r>
            <a:r>
              <a:rPr lang="ko-KR" altLang="en-US" dirty="0" smtClean="0"/>
              <a:t>로 크기가 </a:t>
            </a:r>
            <a:r>
              <a:rPr lang="en-US" altLang="ko-KR" dirty="0" smtClean="0"/>
              <a:t>64KB</a:t>
            </a:r>
            <a:r>
              <a:rPr lang="ko-KR" altLang="en-US" dirty="0" smtClean="0"/>
              <a:t>인 테스트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전송하였으나</a:t>
            </a:r>
            <a:endParaRPr lang="en-US" altLang="ko-KR" dirty="0" smtClean="0"/>
          </a:p>
          <a:p>
            <a:r>
              <a:rPr lang="ko-KR" altLang="en-US" dirty="0" smtClean="0"/>
              <a:t>응답이 없다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376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⑤ </a:t>
            </a:r>
            <a:r>
              <a:rPr lang="en-US" altLang="ko-KR" dirty="0"/>
              <a:t>ping -r 10 </a:t>
            </a:r>
            <a:r>
              <a:rPr lang="en-US" altLang="ko-KR" dirty="0" smtClean="0"/>
              <a:t>www.naver.com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204210"/>
            <a:ext cx="5772150" cy="1885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6839" y="3204210"/>
            <a:ext cx="1844199" cy="232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565" y="2234981"/>
            <a:ext cx="7404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명령을 통해 지정한 횟수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만큼 홉의 경로를 기록하려고 했으나</a:t>
            </a:r>
            <a:endParaRPr lang="en-US" altLang="ko-KR" dirty="0" smtClean="0"/>
          </a:p>
          <a:p>
            <a:r>
              <a:rPr lang="ko-KR" altLang="en-US" dirty="0" smtClean="0"/>
              <a:t>연결 불가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50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7800" y="165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⑥ </a:t>
            </a:r>
            <a:r>
              <a:rPr lang="en-US" altLang="ko-KR" dirty="0"/>
              <a:t>ping –s 10 www.naver.com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02" y="3258502"/>
            <a:ext cx="5400675" cy="1057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6839" y="3204210"/>
            <a:ext cx="1963501" cy="232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76565" y="2234981"/>
            <a:ext cx="887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Ping </a:t>
            </a:r>
            <a:r>
              <a:rPr lang="ko-KR" altLang="en-US" dirty="0" smtClean="0"/>
              <a:t>명령을 통해 지정한 횟수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만큼 </a:t>
            </a:r>
            <a:r>
              <a:rPr lang="ko-KR" altLang="en-US" dirty="0" err="1" smtClean="0"/>
              <a:t>라우팅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홉수의</a:t>
            </a:r>
            <a:r>
              <a:rPr lang="ko-KR" altLang="en-US" dirty="0" smtClean="0"/>
              <a:t> 타임스탬프를 출력하려 했으나</a:t>
            </a:r>
            <a:endParaRPr lang="en-US" altLang="ko-KR" dirty="0" smtClean="0"/>
          </a:p>
          <a:p>
            <a:r>
              <a:rPr lang="ko-KR" altLang="en-US" dirty="0" smtClean="0"/>
              <a:t>연결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23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netstat</a:t>
            </a:r>
            <a:endParaRPr lang="en-US" altLang="ko-KR" dirty="0"/>
          </a:p>
          <a:p>
            <a:pPr latinLnBrk="1"/>
            <a:r>
              <a:rPr lang="en-US" altLang="ko-KR" dirty="0"/>
              <a:t>② </a:t>
            </a:r>
            <a:r>
              <a:rPr lang="en-US" altLang="ko-KR" dirty="0" err="1"/>
              <a:t>netstat</a:t>
            </a:r>
            <a:r>
              <a:rPr lang="en-US" altLang="ko-KR" dirty="0"/>
              <a:t> -a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-n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netstat</a:t>
            </a:r>
            <a:r>
              <a:rPr lang="en-US" altLang="ko-KR" dirty="0"/>
              <a:t> -an or -</a:t>
            </a:r>
            <a:r>
              <a:rPr lang="en-US" altLang="ko-KR" dirty="0" err="1"/>
              <a:t>na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24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723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500" y="226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ko-KR" altLang="en-US" dirty="0"/>
              <a:t>① </a:t>
            </a:r>
            <a:r>
              <a:rPr lang="en-US" altLang="ko-KR" dirty="0" err="1" smtClean="0"/>
              <a:t>netstat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949" y="0"/>
            <a:ext cx="40775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1186" y="3213100"/>
            <a:ext cx="4041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ko-KR" altLang="en-US" dirty="0" smtClean="0"/>
              <a:t>명령을 통해서 현재 컴퓨터에 </a:t>
            </a:r>
            <a:endParaRPr lang="en-US" altLang="ko-KR" dirty="0" smtClean="0"/>
          </a:p>
          <a:p>
            <a:r>
              <a:rPr lang="ko-KR" altLang="en-US" dirty="0" smtClean="0"/>
              <a:t>연결된 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테이블</a:t>
            </a:r>
            <a:r>
              <a:rPr lang="en-US" altLang="ko-KR" dirty="0"/>
              <a:t> </a:t>
            </a:r>
            <a:r>
              <a:rPr lang="ko-KR" altLang="en-US" dirty="0" smtClean="0"/>
              <a:t>등을</a:t>
            </a:r>
            <a:endParaRPr lang="en-US" altLang="ko-KR" dirty="0" smtClean="0"/>
          </a:p>
          <a:p>
            <a:r>
              <a:rPr lang="ko-KR" altLang="en-US" dirty="0" smtClean="0"/>
              <a:t>프로토콜과 함께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500" y="226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② </a:t>
            </a:r>
            <a:r>
              <a:rPr lang="en-US" altLang="ko-KR" dirty="0" err="1"/>
              <a:t>netstat</a:t>
            </a:r>
            <a:r>
              <a:rPr lang="en-US" altLang="ko-KR" dirty="0"/>
              <a:t> -</a:t>
            </a:r>
            <a:r>
              <a:rPr lang="en-US" altLang="ko-KR" dirty="0" smtClean="0"/>
              <a:t>a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11" y="-12700"/>
            <a:ext cx="316877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7901" y="3162300"/>
            <a:ext cx="5492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ko-KR" altLang="en-US" dirty="0" smtClean="0"/>
              <a:t>명령을 통해서 현재 컴퓨터에 </a:t>
            </a:r>
            <a:endParaRPr lang="en-US" altLang="ko-KR" dirty="0" smtClean="0"/>
          </a:p>
          <a:p>
            <a:r>
              <a:rPr lang="ko-KR" altLang="en-US" dirty="0" smtClean="0"/>
              <a:t>연결되었거나 연결될 네트워크</a:t>
            </a:r>
            <a:r>
              <a:rPr lang="en-US" altLang="ko-KR" dirty="0"/>
              <a:t>, </a:t>
            </a:r>
            <a:r>
              <a:rPr lang="ko-KR" altLang="en-US" dirty="0" err="1"/>
              <a:t>라우터</a:t>
            </a:r>
            <a:r>
              <a:rPr lang="ko-KR" altLang="en-US" dirty="0"/>
              <a:t> 테이블</a:t>
            </a:r>
            <a:r>
              <a:rPr lang="en-US" altLang="ko-KR" dirty="0"/>
              <a:t> </a:t>
            </a:r>
            <a:r>
              <a:rPr lang="ko-KR" altLang="en-US" dirty="0" smtClean="0"/>
              <a:t>등을</a:t>
            </a:r>
            <a:endParaRPr lang="en-US" altLang="ko-KR" dirty="0" smtClean="0"/>
          </a:p>
          <a:p>
            <a:r>
              <a:rPr lang="ko-KR" altLang="en-US" dirty="0" smtClean="0"/>
              <a:t>프로토콜과 함께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9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500" y="226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-</a:t>
            </a:r>
            <a:r>
              <a:rPr lang="en-US" altLang="ko-KR" dirty="0" smtClean="0"/>
              <a:t>n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787" y="0"/>
            <a:ext cx="411822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6" y="3213100"/>
            <a:ext cx="4748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ko-KR" altLang="en-US" dirty="0" smtClean="0"/>
              <a:t>명령을 통해서 현재 컴퓨터에 </a:t>
            </a:r>
            <a:endParaRPr lang="en-US" altLang="ko-KR" dirty="0" smtClean="0"/>
          </a:p>
          <a:p>
            <a:r>
              <a:rPr lang="ko-KR" altLang="en-US" dirty="0" smtClean="0"/>
              <a:t>연결된 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라우터</a:t>
            </a:r>
            <a:r>
              <a:rPr lang="ko-KR" altLang="en-US" dirty="0" smtClean="0"/>
              <a:t> 테이블</a:t>
            </a:r>
            <a:r>
              <a:rPr lang="en-US" altLang="ko-KR" dirty="0"/>
              <a:t> </a:t>
            </a:r>
            <a:r>
              <a:rPr lang="ko-KR" altLang="en-US" dirty="0" smtClean="0"/>
              <a:t>등을</a:t>
            </a:r>
            <a:endParaRPr lang="en-US" altLang="ko-KR" dirty="0" smtClean="0"/>
          </a:p>
          <a:p>
            <a:r>
              <a:rPr lang="ko-KR" altLang="en-US" dirty="0" smtClean="0"/>
              <a:t>프로토콜과 함께 출력하는데 서버 이름 대신</a:t>
            </a:r>
            <a:endParaRPr lang="en-US" altLang="ko-KR" dirty="0" smtClean="0"/>
          </a:p>
          <a:p>
            <a:r>
              <a:rPr lang="ko-KR" altLang="en-US" dirty="0" smtClean="0"/>
              <a:t>서버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주소로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807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0500" y="2265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r>
              <a:rPr lang="en-US" altLang="ko-KR" dirty="0" smtClean="0"/>
              <a:t>④ </a:t>
            </a:r>
            <a:r>
              <a:rPr lang="en-US" altLang="ko-KR" dirty="0" err="1"/>
              <a:t>netstat</a:t>
            </a:r>
            <a:r>
              <a:rPr lang="en-US" altLang="ko-KR" dirty="0"/>
              <a:t> -an or -</a:t>
            </a:r>
            <a:r>
              <a:rPr lang="en-US" altLang="ko-KR" dirty="0" err="1"/>
              <a:t>na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11" y="0"/>
            <a:ext cx="316877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186" y="3213100"/>
            <a:ext cx="45688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Netstat</a:t>
            </a:r>
            <a:r>
              <a:rPr lang="ko-KR" altLang="en-US" dirty="0" smtClean="0"/>
              <a:t>명령을 통해서 현재 컴퓨터에 </a:t>
            </a:r>
            <a:endParaRPr lang="en-US" altLang="ko-KR" dirty="0" smtClean="0"/>
          </a:p>
          <a:p>
            <a:r>
              <a:rPr lang="ko-KR" altLang="en-US" dirty="0" err="1" smtClean="0"/>
              <a:t>연결었던</a:t>
            </a:r>
            <a:r>
              <a:rPr lang="ko-KR" altLang="en-US" dirty="0" smtClean="0"/>
              <a:t> 혹은 연결을 기다리는 네트워크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라우터</a:t>
            </a:r>
            <a:r>
              <a:rPr lang="ko-KR" altLang="en-US" dirty="0" smtClean="0"/>
              <a:t> 테이블</a:t>
            </a:r>
            <a:r>
              <a:rPr lang="en-US" altLang="ko-KR" dirty="0"/>
              <a:t> </a:t>
            </a:r>
            <a:r>
              <a:rPr lang="ko-KR" altLang="en-US" dirty="0" smtClean="0"/>
              <a:t>등을 프로토콜과 함께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563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6071" y="1223850"/>
            <a:ext cx="6564824" cy="578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IP </a:t>
            </a:r>
            <a:r>
              <a:rPr lang="ko-KR" altLang="en-US" sz="2000" dirty="0" smtClean="0"/>
              <a:t>주소 </a:t>
            </a:r>
            <a:r>
              <a:rPr lang="en-US" altLang="ko-KR" sz="2000" dirty="0" smtClean="0"/>
              <a:t>: PC</a:t>
            </a:r>
            <a:r>
              <a:rPr lang="ko-KR" altLang="en-US" sz="2000" dirty="0" smtClean="0"/>
              <a:t>의 네트워크 내 논리적 주소 값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err="1" smtClean="0"/>
              <a:t>서브넷</a:t>
            </a:r>
            <a:r>
              <a:rPr lang="ko-KR" altLang="en-US" sz="2000" dirty="0" smtClean="0"/>
              <a:t> 마스크 </a:t>
            </a:r>
            <a:r>
              <a:rPr lang="en-US" altLang="ko-KR" sz="2000" dirty="0" smtClean="0"/>
              <a:t>: IP</a:t>
            </a:r>
            <a:r>
              <a:rPr lang="ko-KR" altLang="en-US" sz="2000" dirty="0" smtClean="0"/>
              <a:t>주소에서 어디까지가 네트워크 주소이고 어디부터가 호스트 주소 부분인지 나누는 역할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A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255.0.0.0 / B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255.255.0.0</a:t>
            </a:r>
          </a:p>
          <a:p>
            <a:pPr marL="0" indent="0">
              <a:buNone/>
            </a:pPr>
            <a:r>
              <a:rPr lang="en-US" altLang="ko-KR" sz="2000" dirty="0" smtClean="0"/>
              <a:t>C</a:t>
            </a:r>
            <a:r>
              <a:rPr lang="ko-KR" altLang="en-US" sz="2000" dirty="0" smtClean="0"/>
              <a:t>클래스는 </a:t>
            </a:r>
            <a:r>
              <a:rPr lang="en-US" altLang="ko-KR" sz="2000" dirty="0" smtClean="0"/>
              <a:t>255.255.255.0</a:t>
            </a:r>
          </a:p>
          <a:p>
            <a:pPr marL="0" indent="0">
              <a:buNone/>
            </a:pPr>
            <a:r>
              <a:rPr lang="ko-KR" altLang="en-US" sz="2000" dirty="0" smtClean="0"/>
              <a:t>기본 </a:t>
            </a:r>
            <a:r>
              <a:rPr lang="ko-KR" altLang="en-US" sz="2000" dirty="0" err="1" smtClean="0"/>
              <a:t>게이트웨이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게이트웨이는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서로 다른 네트워크를 연결해주는 역할을 하며 </a:t>
            </a:r>
            <a:r>
              <a:rPr lang="ko-KR" altLang="en-US" sz="2000" dirty="0" err="1" smtClean="0"/>
              <a:t>게이트웨이의</a:t>
            </a:r>
            <a:r>
              <a:rPr lang="en-US" altLang="ko-KR" sz="2000" dirty="0" smtClean="0"/>
              <a:t> IP</a:t>
            </a:r>
            <a:r>
              <a:rPr lang="ko-KR" altLang="en-US" sz="2000" dirty="0" smtClean="0"/>
              <a:t>는 일반적으로 </a:t>
            </a:r>
            <a:r>
              <a:rPr lang="ko-KR" altLang="en-US" sz="2000" dirty="0" err="1" smtClean="0"/>
              <a:t>라우터의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입력한다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DNS </a:t>
            </a:r>
            <a:r>
              <a:rPr lang="ko-KR" altLang="en-US" sz="2000" dirty="0" smtClean="0"/>
              <a:t>서버 </a:t>
            </a:r>
            <a:r>
              <a:rPr lang="en-US" altLang="ko-KR" sz="2000" dirty="0" smtClean="0"/>
              <a:t>: DNS</a:t>
            </a:r>
            <a:r>
              <a:rPr lang="ko-KR" altLang="en-US" sz="2000" dirty="0" smtClean="0"/>
              <a:t>는 접근하고자 하는 사이트의 </a:t>
            </a:r>
            <a:r>
              <a:rPr lang="en-US" altLang="ko-KR" sz="2000" dirty="0" err="1" smtClean="0"/>
              <a:t>url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IP</a:t>
            </a:r>
            <a:r>
              <a:rPr lang="ko-KR" altLang="en-US" sz="2000" dirty="0" smtClean="0"/>
              <a:t>주소를 변환하는 역할을 하며 인터넷 통신사 회사에 따라 다르다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 smtClean="0"/>
              <a:t>SKT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219.250.36.130 / KT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168.126.63.1 / LG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164.124.101.2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223850"/>
            <a:ext cx="4419600" cy="4914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5220" y="673770"/>
            <a:ext cx="1061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①네트워크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설정부분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(IP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넷마스크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디폴트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게이트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웨이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, DNS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설정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)</a:t>
            </a:r>
            <a:r>
              <a:rPr lang="ko-KR" altLang="en-US" b="1" dirty="0" smtClean="0">
                <a:solidFill>
                  <a:srgbClr val="221F1F"/>
                </a:solidFill>
                <a:latin typeface="맑은 고딕" pitchFamily="50" charset="-127"/>
              </a:rPr>
              <a:t>이 어떤 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역할을 하는지 파악 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81524" y="2759242"/>
            <a:ext cx="4186991" cy="240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3649" y="319614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</a:p>
        </p:txBody>
      </p:sp>
    </p:spTree>
    <p:extLst>
      <p:ext uri="{BB962C8B-B14F-4D97-AF65-F5344CB8AC3E}">
        <p14:creationId xmlns:p14="http://schemas.microsoft.com/office/powerpoint/2010/main" val="30354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07" y="1394898"/>
            <a:ext cx="4419600" cy="4914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89" y="1490662"/>
            <a:ext cx="4467225" cy="49434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39807" y="693639"/>
            <a:ext cx="950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②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 smtClean="0">
                <a:solidFill>
                  <a:srgbClr val="221F1F"/>
                </a:solidFill>
                <a:latin typeface="맑은 고딕" pitchFamily="50" charset="-127"/>
              </a:rPr>
              <a:t>방식설정 </a:t>
            </a:r>
            <a:r>
              <a:rPr lang="en-US" altLang="ko-KR" b="1" dirty="0" smtClean="0">
                <a:solidFill>
                  <a:srgbClr val="221F1F"/>
                </a:solidFill>
                <a:latin typeface="맑은 고딕" pitchFamily="50" charset="-127"/>
              </a:rPr>
              <a:t>						DHCP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방식을 설정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.</a:t>
            </a:r>
            <a:endParaRPr lang="ko-KR" altLang="en-US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6111" y="2951747"/>
            <a:ext cx="4186991" cy="2406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88389" y="2711114"/>
            <a:ext cx="4467225" cy="400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39807" y="158344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</a:p>
        </p:txBody>
      </p:sp>
    </p:spTree>
    <p:extLst>
      <p:ext uri="{BB962C8B-B14F-4D97-AF65-F5344CB8AC3E}">
        <p14:creationId xmlns:p14="http://schemas.microsoft.com/office/powerpoint/2010/main" val="40112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82" y="1559134"/>
            <a:ext cx="7420728" cy="45925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2797" y="69364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③ </a:t>
            </a:r>
            <a:r>
              <a:rPr lang="en-US" altLang="ko-KR" b="1" dirty="0" err="1">
                <a:solidFill>
                  <a:srgbClr val="221F1F"/>
                </a:solidFill>
                <a:latin typeface="맑은 고딕" pitchFamily="50" charset="-127"/>
              </a:rPr>
              <a:t>cmd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창에서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ping </a:t>
            </a:r>
            <a:r>
              <a:rPr lang="en-US" altLang="ko-KR" b="1" u="sng" dirty="0">
                <a:solidFill>
                  <a:srgbClr val="221F1F"/>
                </a:solidFill>
                <a:latin typeface="맑은 고딕" pitchFamily="50" charset="-127"/>
                <a:hlinkClick r:id="rId3"/>
              </a:rPr>
              <a:t>www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  <a:hlinkClick r:id="rId3"/>
              </a:rPr>
              <a:t>.kopo.ac.kr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명령</a:t>
            </a:r>
            <a:endParaRPr lang="en-US" altLang="ko-KR" b="1" dirty="0">
              <a:solidFill>
                <a:srgbClr val="221F1F"/>
              </a:solidFill>
              <a:latin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9482" y="1559134"/>
            <a:ext cx="6073589" cy="200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9482" y="3561348"/>
            <a:ext cx="7420728" cy="237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24800" y="1828800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3"/>
              </a:rPr>
              <a:t>www.kopo.ac.kr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명령을 통해서 테스트 데이터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전송해봤으나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요청 시간이 </a:t>
            </a:r>
            <a:r>
              <a:rPr lang="ko-KR" altLang="en-US" dirty="0" err="1" smtClean="0"/>
              <a:t>마료되었습니다</a:t>
            </a:r>
            <a:r>
              <a:rPr lang="en-US" altLang="ko-KR" dirty="0" smtClean="0"/>
              <a:t>.’</a:t>
            </a:r>
            <a:r>
              <a:rPr lang="ko-KR" altLang="en-US" dirty="0" smtClean="0"/>
              <a:t>라는 메시지가 반복적으로 출력되는 것을 확인할 수 있다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hlinkClick r:id="rId3"/>
              </a:rPr>
              <a:t>www.kopo.ac.kr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사이트에서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막아놓은 것이 아닌가 확인하기 위해</a:t>
            </a:r>
            <a:endParaRPr lang="en-US" altLang="ko-KR" dirty="0" smtClean="0"/>
          </a:p>
          <a:p>
            <a:r>
              <a:rPr lang="en-US" altLang="ko-KR" dirty="0" smtClean="0"/>
              <a:t>Ping</a:t>
            </a:r>
            <a:r>
              <a:rPr lang="ko-KR" altLang="en-US" dirty="0" smtClean="0"/>
              <a:t>응답을 막아놓은 </a:t>
            </a:r>
            <a:r>
              <a:rPr lang="en-US" altLang="ko-KR" dirty="0" err="1" smtClean="0"/>
              <a:t>naver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요청해보았다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 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요청이 만료되었습니다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라는 메시지가 반복적으로 출력된다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따라서 </a:t>
            </a:r>
            <a:r>
              <a:rPr lang="en-US" altLang="ko-KR" dirty="0" smtClean="0">
                <a:hlinkClick r:id="rId3"/>
              </a:rPr>
              <a:t>www.kopo.ac.kr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</a:t>
            </a:r>
            <a:r>
              <a:rPr lang="en-US" altLang="ko-KR" dirty="0" smtClean="0">
                <a:hlinkClick r:id="rId4"/>
              </a:rPr>
              <a:t>www.naver.com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ping</a:t>
            </a:r>
            <a:r>
              <a:rPr lang="ko-KR" altLang="en-US" dirty="0" smtClean="0"/>
              <a:t>응답을 막아 놓은 것이라는 것을 유추할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2797" y="188695"/>
            <a:ext cx="4424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1) Windows PC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에서 네트워크 설정 실습</a:t>
            </a:r>
          </a:p>
        </p:txBody>
      </p:sp>
    </p:spTree>
    <p:extLst>
      <p:ext uri="{BB962C8B-B14F-4D97-AF65-F5344CB8AC3E}">
        <p14:creationId xmlns:p14="http://schemas.microsoft.com/office/powerpoint/2010/main" val="86687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275" y="1155919"/>
            <a:ext cx="1184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/network/interfaces </a:t>
            </a:r>
            <a:r>
              <a:rPr lang="ko-KR" altLang="en-US" dirty="0" smtClean="0"/>
              <a:t>파일이 존재하지 않아</a:t>
            </a:r>
            <a:endParaRPr lang="en-US" altLang="ko-KR" dirty="0" smtClean="0"/>
          </a:p>
          <a:p>
            <a:r>
              <a:rPr lang="en-US" altLang="ko-KR" dirty="0" smtClean="0"/>
              <a:t> ‘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ifupdown</a:t>
            </a:r>
            <a:r>
              <a:rPr lang="en-US" altLang="ko-KR" dirty="0" smtClean="0"/>
              <a:t> net-tools’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net-tools</a:t>
            </a:r>
            <a:r>
              <a:rPr lang="ko-KR" altLang="en-US" dirty="0" smtClean="0"/>
              <a:t>설치 후 생성된 </a:t>
            </a:r>
            <a:r>
              <a:rPr lang="en-US" altLang="ko-KR" dirty="0" err="1" smtClean="0"/>
              <a:t>inrefaces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1700"/>
            <a:ext cx="6219825" cy="468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171700"/>
            <a:ext cx="6153150" cy="15811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43" y="4198977"/>
            <a:ext cx="6124575" cy="7905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81620" y="2171700"/>
            <a:ext cx="3404657" cy="206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64431" y="3379177"/>
            <a:ext cx="1051169" cy="373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68420" y="2186050"/>
            <a:ext cx="3404657" cy="206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00723" y="4198977"/>
            <a:ext cx="4020200" cy="670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62" y="1292219"/>
            <a:ext cx="4086225" cy="4019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2" y="1456730"/>
            <a:ext cx="5054745" cy="1177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082" y="1087398"/>
            <a:ext cx="4522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Static</a:t>
            </a:r>
            <a:r>
              <a:rPr lang="ko-KR" altLang="en-US" sz="1400" dirty="0" smtClean="0"/>
              <a:t>설정 전 </a:t>
            </a:r>
            <a:r>
              <a:rPr lang="en-US" altLang="ko-KR" sz="1400" dirty="0" smtClean="0"/>
              <a:t>ipconfig</a:t>
            </a:r>
            <a:r>
              <a:rPr lang="ko-KR" altLang="en-US" sz="1400" dirty="0" smtClean="0"/>
              <a:t>명령을 통해 현재 </a:t>
            </a:r>
            <a:r>
              <a:rPr lang="en-US" altLang="ko-KR" sz="1400" dirty="0" smtClean="0"/>
              <a:t>IP</a:t>
            </a:r>
            <a:r>
              <a:rPr lang="ko-KR" altLang="en-US" sz="1400" dirty="0" smtClean="0"/>
              <a:t>설정 확인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264" y="934998"/>
            <a:ext cx="446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Interfaces</a:t>
            </a:r>
            <a:r>
              <a:rPr lang="ko-KR" altLang="en-US" sz="1400" dirty="0" smtClean="0"/>
              <a:t>파일 내용 변경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ip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10.0.2.30</a:t>
            </a:r>
            <a:r>
              <a:rPr lang="ko-KR" altLang="en-US" sz="1400" dirty="0" smtClean="0"/>
              <a:t>으로 고정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82" y="2695632"/>
            <a:ext cx="5054745" cy="6972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81" y="3454393"/>
            <a:ext cx="5054745" cy="253441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3138" y="1666410"/>
            <a:ext cx="926123" cy="170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857284" y="1702481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/>
          <p:cNvSpPr/>
          <p:nvPr/>
        </p:nvSpPr>
        <p:spPr>
          <a:xfrm>
            <a:off x="3330485" y="1684445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338322" y="2831603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38322" y="5575005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69873" y="5575005"/>
            <a:ext cx="108395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DNS</a:t>
            </a:r>
            <a:r>
              <a:rPr lang="ko-KR" altLang="en-US" sz="1100" dirty="0" smtClean="0">
                <a:solidFill>
                  <a:srgbClr val="FF0000"/>
                </a:solidFill>
              </a:rPr>
              <a:t>서버 확인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8335" y="2609823"/>
            <a:ext cx="13163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게이트웨이</a:t>
            </a:r>
            <a:r>
              <a:rPr lang="ko-KR" altLang="en-US" sz="1200" dirty="0" smtClean="0">
                <a:solidFill>
                  <a:srgbClr val="FF0000"/>
                </a:solidFill>
              </a:rPr>
              <a:t> 확인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0485" y="1332771"/>
            <a:ext cx="2283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IP / netmask / broadcast </a:t>
            </a:r>
            <a:r>
              <a:rPr lang="ko-KR" altLang="en-US" sz="1200" dirty="0" smtClean="0">
                <a:solidFill>
                  <a:srgbClr val="FF0000"/>
                </a:solidFill>
              </a:rPr>
              <a:t>확인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835263" y="2056560"/>
            <a:ext cx="3108976" cy="2201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199" y="6171250"/>
            <a:ext cx="5314950" cy="17145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533450" y="5768333"/>
            <a:ext cx="473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변경된</a:t>
            </a:r>
            <a:r>
              <a:rPr lang="en-US" altLang="ko-KR" sz="1400" dirty="0" smtClean="0"/>
              <a:t> Interfaces</a:t>
            </a:r>
            <a:r>
              <a:rPr lang="ko-KR" altLang="en-US" sz="1400" dirty="0" smtClean="0"/>
              <a:t>파일 적용을 위해 </a:t>
            </a:r>
            <a:r>
              <a:rPr lang="en-US" altLang="ko-KR" sz="1400" dirty="0" smtClean="0"/>
              <a:t>networking </a:t>
            </a:r>
            <a:r>
              <a:rPr lang="ko-KR" altLang="en-US" sz="1400" dirty="0" err="1" smtClean="0"/>
              <a:t>재부팅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081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2566988"/>
            <a:ext cx="4724399" cy="64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1" y="1114425"/>
            <a:ext cx="4505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IP</a:t>
            </a:r>
            <a:r>
              <a:rPr lang="ko-KR" altLang="en-US" dirty="0" smtClean="0"/>
              <a:t>가 변경되면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규칙의 설정된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와 다르므로 즉시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가 멈춘다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변경된 </a:t>
            </a:r>
            <a:r>
              <a:rPr lang="en-US" altLang="ko-KR" dirty="0" smtClean="0"/>
              <a:t>IP</a:t>
            </a:r>
            <a:r>
              <a:rPr lang="ko-KR" altLang="en-US" dirty="0"/>
              <a:t> </a:t>
            </a:r>
            <a:r>
              <a:rPr lang="en-US" altLang="ko-KR" dirty="0" smtClean="0"/>
              <a:t>10.0.2.30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맞게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규칙을 변경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1" y="1585911"/>
            <a:ext cx="5886450" cy="3057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3151" y="1171574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Ifconfig</a:t>
            </a:r>
            <a:r>
              <a:rPr lang="ko-KR" altLang="en-US" dirty="0" smtClean="0"/>
              <a:t>명령을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변경된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주소를 확인할 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95700" y="2776978"/>
            <a:ext cx="691662" cy="15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6553109" y="1902506"/>
            <a:ext cx="1425178" cy="13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7193" y="565666"/>
            <a:ext cx="2861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①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Static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</p:spTree>
    <p:extLst>
      <p:ext uri="{BB962C8B-B14F-4D97-AF65-F5344CB8AC3E}">
        <p14:creationId xmlns:p14="http://schemas.microsoft.com/office/powerpoint/2010/main" val="302534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193" y="196334"/>
            <a:ext cx="4354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2) </a:t>
            </a:r>
            <a:r>
              <a:rPr lang="ko-KR" altLang="en-US" b="1" dirty="0" err="1">
                <a:solidFill>
                  <a:srgbClr val="221F1F"/>
                </a:solidFill>
                <a:latin typeface="맑은 고딕" pitchFamily="50" charset="-127"/>
              </a:rPr>
              <a:t>리눅스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 서버에서 네트워크 설정 실습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7193" y="565666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②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DHCP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방식 </a:t>
            </a:r>
            <a:r>
              <a:rPr lang="en-US" altLang="ko-KR" b="1" dirty="0">
                <a:solidFill>
                  <a:srgbClr val="221F1F"/>
                </a:solidFill>
                <a:latin typeface="맑은 고딕" pitchFamily="50" charset="-127"/>
              </a:rPr>
              <a:t>IP</a:t>
            </a:r>
            <a:r>
              <a:rPr lang="ko-KR" altLang="en-US" b="1" dirty="0">
                <a:solidFill>
                  <a:srgbClr val="221F1F"/>
                </a:solidFill>
                <a:latin typeface="맑은 고딕" pitchFamily="50" charset="-127"/>
              </a:rPr>
              <a:t>주소 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3" y="2042994"/>
            <a:ext cx="4600575" cy="399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93" y="1304330"/>
            <a:ext cx="3257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Interfaces</a:t>
            </a:r>
            <a:r>
              <a:rPr lang="ko-KR" altLang="en-US" sz="1400" dirty="0" smtClean="0"/>
              <a:t>파일의 </a:t>
            </a:r>
            <a:endParaRPr lang="en-US" altLang="ko-KR" sz="1400" dirty="0" smtClean="0"/>
          </a:p>
          <a:p>
            <a:r>
              <a:rPr lang="ko-KR" altLang="en-US" sz="1400" dirty="0" smtClean="0"/>
              <a:t>기존의 </a:t>
            </a:r>
            <a:r>
              <a:rPr lang="en-US" altLang="ko-KR" sz="1400" dirty="0" smtClean="0"/>
              <a:t>static </a:t>
            </a:r>
            <a:r>
              <a:rPr lang="ko-KR" altLang="en-US" sz="1400" dirty="0" smtClean="0"/>
              <a:t>설정 내용을 주석처리 후</a:t>
            </a:r>
            <a:endParaRPr lang="en-US" altLang="ko-KR" sz="1400" dirty="0" smtClean="0"/>
          </a:p>
          <a:p>
            <a:r>
              <a:rPr lang="en-US" altLang="ko-KR" sz="1400" dirty="0" smtClean="0"/>
              <a:t>DHCP</a:t>
            </a:r>
            <a:r>
              <a:rPr lang="ko-KR" altLang="en-US" sz="1400" dirty="0" smtClean="0"/>
              <a:t>로 설정 변경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97193" y="3520322"/>
            <a:ext cx="2003082" cy="34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1952506"/>
            <a:ext cx="5295900" cy="180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1175" y="1519773"/>
            <a:ext cx="4635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en-US" altLang="ko-KR" sz="1400" dirty="0" err="1" smtClean="0"/>
              <a:t>networing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재부팅을</a:t>
            </a:r>
            <a:r>
              <a:rPr lang="ko-KR" altLang="en-US" sz="1400" dirty="0" smtClean="0"/>
              <a:t> 통해 변경된 네트워크 설정 적용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809" y="2826842"/>
            <a:ext cx="4629319" cy="38828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9284" y="2258437"/>
            <a:ext cx="5289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en-US" altLang="ko-KR" sz="1400" dirty="0" err="1" smtClean="0"/>
              <a:t>virtualbox</a:t>
            </a:r>
            <a:r>
              <a:rPr lang="ko-KR" altLang="en-US" sz="1400" dirty="0" smtClean="0"/>
              <a:t>의 </a:t>
            </a:r>
            <a:r>
              <a:rPr lang="ko-KR" altLang="en-US" sz="1400" dirty="0" err="1" smtClean="0"/>
              <a:t>가상머신에</a:t>
            </a:r>
            <a:r>
              <a:rPr lang="ko-KR" altLang="en-US" sz="1400" dirty="0" smtClean="0"/>
              <a:t> 직접 접속하여</a:t>
            </a:r>
            <a:endParaRPr lang="en-US" altLang="ko-KR" sz="1400" dirty="0" smtClean="0"/>
          </a:p>
          <a:p>
            <a:r>
              <a:rPr lang="ko-KR" altLang="en-US" sz="1400" dirty="0" smtClean="0"/>
              <a:t>변경된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확인 </a:t>
            </a:r>
            <a:r>
              <a:rPr lang="en-US" altLang="ko-KR" sz="1400" dirty="0" smtClean="0"/>
              <a:t>: 10.0.2.15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5935491" y="3157388"/>
            <a:ext cx="1143000" cy="13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5591175" y="6362890"/>
            <a:ext cx="2003082" cy="34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507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1103</Words>
  <Application>Microsoft Office PowerPoint</Application>
  <PresentationFormat>와이드스크린</PresentationFormat>
  <Paragraphs>157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47</cp:revision>
  <dcterms:created xsi:type="dcterms:W3CDTF">2022-04-11T05:54:35Z</dcterms:created>
  <dcterms:modified xsi:type="dcterms:W3CDTF">2022-04-12T11:18:25Z</dcterms:modified>
</cp:coreProperties>
</file>