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70" r:id="rId5"/>
    <p:sldId id="271" r:id="rId6"/>
    <p:sldId id="272" r:id="rId7"/>
    <p:sldId id="273" r:id="rId8"/>
    <p:sldId id="260" r:id="rId9"/>
    <p:sldId id="267" r:id="rId10"/>
    <p:sldId id="261" r:id="rId11"/>
    <p:sldId id="268" r:id="rId12"/>
    <p:sldId id="262" r:id="rId13"/>
    <p:sldId id="269" r:id="rId14"/>
    <p:sldId id="274" r:id="rId15"/>
    <p:sldId id="263" r:id="rId16"/>
    <p:sldId id="276" r:id="rId17"/>
    <p:sldId id="27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7BC5D-9DB2-4B2C-A31B-7395078B72E7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9D38F-26D2-4DBC-BC72-B0DAF0090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14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7739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6204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1527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8397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8853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5382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3710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2A0A-19B8-440B-8C0A-FDC5290BEBF4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F523-91F7-464B-8D35-F6B4F4097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50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2A0A-19B8-440B-8C0A-FDC5290BEBF4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F523-91F7-464B-8D35-F6B4F4097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75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2A0A-19B8-440B-8C0A-FDC5290BEBF4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F523-91F7-464B-8D35-F6B4F4097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91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제목 및 구분점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81000" y="311150"/>
            <a:ext cx="10477500" cy="323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228600" lvl="0" indent="-1143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1800" b="1" cap="none"/>
            </a:lvl1pPr>
            <a:lvl2pPr marL="457200" lvl="1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2pPr>
            <a:lvl3pPr marL="685800" lvl="2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3pPr>
            <a:lvl4pPr marL="914400" lvl="3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4pPr>
            <a:lvl5pPr marL="1143000" lvl="4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5pPr>
            <a:lvl6pPr marL="1371600" lvl="5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6pPr>
            <a:lvl7pPr marL="1600200" lvl="6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7pPr>
            <a:lvl8pPr marL="1828800" lvl="7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8pPr>
            <a:lvl9pPr marL="2057400" lvl="8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81000" y="1079500"/>
            <a:ext cx="114300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381000" y="1930400"/>
            <a:ext cx="11430000" cy="42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228600" lvl="0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457200" lvl="1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685800" lvl="2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914400" lvl="3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1143000" lvl="4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1371600" lvl="5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6pPr>
            <a:lvl7pPr marL="1600200" lvl="6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7pPr>
            <a:lvl8pPr marL="1828800" lvl="7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8pPr>
            <a:lvl9pPr marL="2057400" lvl="8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529826" y="304800"/>
            <a:ext cx="276598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9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2A0A-19B8-440B-8C0A-FDC5290BEBF4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F523-91F7-464B-8D35-F6B4F4097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9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2A0A-19B8-440B-8C0A-FDC5290BEBF4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F523-91F7-464B-8D35-F6B4F4097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93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2A0A-19B8-440B-8C0A-FDC5290BEBF4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F523-91F7-464B-8D35-F6B4F4097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6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2A0A-19B8-440B-8C0A-FDC5290BEBF4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F523-91F7-464B-8D35-F6B4F4097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969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2A0A-19B8-440B-8C0A-FDC5290BEBF4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F523-91F7-464B-8D35-F6B4F4097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56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2A0A-19B8-440B-8C0A-FDC5290BEBF4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F523-91F7-464B-8D35-F6B4F4097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84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2A0A-19B8-440B-8C0A-FDC5290BEBF4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F523-91F7-464B-8D35-F6B4F4097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06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2A0A-19B8-440B-8C0A-FDC5290BEBF4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F523-91F7-464B-8D35-F6B4F4097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89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12A0A-19B8-440B-8C0A-FDC5290BEBF4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4F523-91F7-464B-8D35-F6B4F4097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915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81000" y="838200"/>
            <a:ext cx="11430001" cy="14478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2740" b="1" dirty="0">
                  <a:latin typeface="Verdana"/>
                  <a:ea typeface="Verdana"/>
                  <a:cs typeface="Verdana"/>
                  <a:sym typeface="Verdana"/>
                </a:rPr>
                <a:t>Course Registration Program</a:t>
              </a:r>
              <a:endParaRPr lang="ko-KR" altLang="en-US" sz="274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/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Menu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1. Course List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2. My Course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-&gt; 1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Course List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1. Korean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2. Math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3. English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4. Social Studies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5. Science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0. Back to Main 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-&gt; 4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“Social Studies” is registered.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1000" y="86345"/>
            <a:ext cx="10477500" cy="548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b" anchorCtr="0">
            <a:noAutofit/>
          </a:bodyPr>
          <a:lstStyle/>
          <a:p>
            <a:pPr marL="0" indent="0">
              <a:buSzPts val="6000"/>
            </a:pPr>
            <a:r>
              <a:rPr lang="en-US" altLang="ko-KR" sz="3300" dirty="0">
                <a:solidFill>
                  <a:srgbClr val="FFC000"/>
                </a:solidFill>
              </a:rPr>
              <a:t>A1(Cont’d)</a:t>
            </a:r>
            <a:endParaRPr sz="33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01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81000" y="838200"/>
            <a:ext cx="11430001" cy="14478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2740" b="1" dirty="0">
                  <a:latin typeface="Verdana"/>
                  <a:ea typeface="Verdana"/>
                  <a:cs typeface="Verdana"/>
                  <a:sym typeface="Verdana"/>
                </a:rPr>
                <a:t>Reverse a String</a:t>
              </a:r>
              <a:endParaRPr lang="ko-KR" altLang="en-US" sz="274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/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string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reversed string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a method and parameter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Hint, “</a:t>
              </a:r>
              <a:r>
                <a:rPr lang="en-US" altLang="ko-KR" sz="2208" dirty="0" err="1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charAt</a:t>
              </a:r>
              <a:r>
                <a:rPr lang="en-US" altLang="ko-KR" sz="2208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()”</a:t>
              </a: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Hello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 err="1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olleH</a:t>
              </a: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1000" y="86345"/>
            <a:ext cx="10477500" cy="548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b" anchorCtr="0">
            <a:noAutofit/>
          </a:bodyPr>
          <a:lstStyle/>
          <a:p>
            <a:pPr marL="0" indent="0">
              <a:buSzPts val="6000"/>
            </a:pPr>
            <a:r>
              <a:rPr lang="en-US" altLang="ko-KR" sz="3300" dirty="0">
                <a:solidFill>
                  <a:srgbClr val="FFC000"/>
                </a:solidFill>
              </a:rPr>
              <a:t>A3</a:t>
            </a:r>
            <a:endParaRPr sz="33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36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546"/>
            <a:ext cx="8253639" cy="51033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322" y="3513221"/>
            <a:ext cx="6044678" cy="334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21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81000" y="838200"/>
            <a:ext cx="11430001" cy="14478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2740" b="1" dirty="0">
                  <a:latin typeface="Verdana" panose="020B0604030504040204" pitchFamily="34" charset="0"/>
                  <a:ea typeface="Verdana" panose="020B0604030504040204" pitchFamily="34" charset="0"/>
                </a:rPr>
                <a:t>Finding the Nearest Number</a:t>
              </a:r>
              <a:endParaRPr lang="ko-KR" altLang="en-US" sz="2740" b="1" dirty="0">
                <a:latin typeface="Verdana" panose="020B0604030504040204" pitchFamily="34" charset="0"/>
              </a:endParaRPr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/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series of numbers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(ex, 1.1 2.2 -5.7 10.3 20.2, -31.2)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 among the numbers above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(ex, -5.7)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number which is the nearest one to the input number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1.1 2.2 -5.7 10.3 20.2 -31.2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-5.7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2.2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1000" y="86345"/>
            <a:ext cx="10477500" cy="548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b" anchorCtr="0">
            <a:noAutofit/>
          </a:bodyPr>
          <a:lstStyle/>
          <a:p>
            <a:pPr marL="0" indent="0">
              <a:buSzPts val="6000"/>
            </a:pPr>
            <a:r>
              <a:rPr lang="en-US" altLang="ko-KR" sz="3300" dirty="0">
                <a:solidFill>
                  <a:srgbClr val="FFC000"/>
                </a:solidFill>
              </a:rPr>
              <a:t>A4</a:t>
            </a:r>
            <a:endParaRPr sz="33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78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8096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97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081" y="0"/>
            <a:ext cx="68078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81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81000" y="838200"/>
            <a:ext cx="11430001" cy="14478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2740" b="1" dirty="0">
                  <a:latin typeface="Verdana" panose="020B0604030504040204" pitchFamily="34" charset="0"/>
                  <a:ea typeface="Verdana" panose="020B0604030504040204" pitchFamily="34" charset="0"/>
                </a:rPr>
                <a:t>Unit Converter</a:t>
              </a:r>
              <a:endParaRPr lang="ko-KR" altLang="en-US" sz="2740" b="1" dirty="0">
                <a:latin typeface="Verdana" panose="020B0604030504040204" pitchFamily="34" charset="0"/>
              </a:endParaRPr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/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menu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# Unit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1. cm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2. m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3. mm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4. km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5. mile</a:t>
              </a: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selects the two units and inputs a number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result</a:t>
              </a: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at least one class and one method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3 1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33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3.3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1000" y="86345"/>
            <a:ext cx="10477500" cy="548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b" anchorCtr="0">
            <a:noAutofit/>
          </a:bodyPr>
          <a:lstStyle/>
          <a:p>
            <a:pPr marL="0" indent="0">
              <a:buSzPts val="6000"/>
            </a:pPr>
            <a:r>
              <a:rPr lang="en-US" altLang="ko-KR" sz="3300" dirty="0">
                <a:solidFill>
                  <a:srgbClr val="FFC000"/>
                </a:solidFill>
              </a:rPr>
              <a:t>A5</a:t>
            </a:r>
            <a:endParaRPr sz="33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7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344" y="0"/>
            <a:ext cx="49013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86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19050"/>
            <a:ext cx="11229975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42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81000" y="838200"/>
            <a:ext cx="11430001" cy="14478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2740" b="1" dirty="0">
                  <a:latin typeface="Verdana"/>
                  <a:ea typeface="Verdana"/>
                  <a:cs typeface="Verdana"/>
                  <a:sym typeface="Verdana"/>
                </a:rPr>
                <a:t>Course Registration Program</a:t>
              </a:r>
              <a:endParaRPr lang="ko-KR" altLang="en-US" sz="274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/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-&gt;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4</a:t>
              </a: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“Social Studies” is registered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.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Course List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1. Korean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2. Math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3. English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4. Social Studies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5. Science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0. Back to Main 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-&gt; 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Menu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1. Course List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2. My Course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-&gt; 2</a:t>
              </a: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1000" y="86345"/>
            <a:ext cx="10477500" cy="548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b" anchorCtr="0">
            <a:noAutofit/>
          </a:bodyPr>
          <a:lstStyle/>
          <a:p>
            <a:pPr marL="0" indent="0">
              <a:buSzPts val="6000"/>
            </a:pPr>
            <a:r>
              <a:rPr lang="en-US" altLang="ko-KR" sz="3300" dirty="0">
                <a:solidFill>
                  <a:srgbClr val="FFC000"/>
                </a:solidFill>
              </a:rPr>
              <a:t>A1(Cont’d)</a:t>
            </a:r>
            <a:endParaRPr sz="33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12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81000" y="838200"/>
            <a:ext cx="11430001" cy="14478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2740" b="1" dirty="0">
                  <a:latin typeface="Verdana"/>
                  <a:ea typeface="Verdana"/>
                  <a:cs typeface="Verdana"/>
                  <a:sym typeface="Verdana"/>
                </a:rPr>
                <a:t>Course Registration Program</a:t>
              </a:r>
              <a:endParaRPr lang="ko-KR" altLang="en-US" sz="274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/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2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. My Course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-&gt;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My Course</a:t>
              </a: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1.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Social Studies</a:t>
              </a: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- End –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-&gt; 0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Menu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1. Course List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2. My Course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-&gt; 1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1000" y="86345"/>
            <a:ext cx="10477500" cy="548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b" anchorCtr="0">
            <a:noAutofit/>
          </a:bodyPr>
          <a:lstStyle/>
          <a:p>
            <a:pPr marL="0" indent="0">
              <a:buSzPts val="6000"/>
            </a:pPr>
            <a:r>
              <a:rPr lang="en-US" sz="3300" dirty="0">
                <a:solidFill>
                  <a:srgbClr val="FFC000"/>
                </a:solidFill>
              </a:rPr>
              <a:t>A1</a:t>
            </a:r>
            <a:endParaRPr sz="33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75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67996"/>
          <a:stretch/>
        </p:blipFill>
        <p:spPr>
          <a:xfrm>
            <a:off x="10183483" y="0"/>
            <a:ext cx="2008517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43" y="490789"/>
            <a:ext cx="81534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5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494" y="0"/>
            <a:ext cx="47710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81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415" y="0"/>
            <a:ext cx="66631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42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624" y="0"/>
            <a:ext cx="74627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26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81000" y="838200"/>
            <a:ext cx="11430001" cy="14478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2740" b="1" dirty="0">
                  <a:latin typeface="Verdana"/>
                  <a:ea typeface="Verdana"/>
                  <a:cs typeface="Verdana"/>
                  <a:sym typeface="Verdana"/>
                </a:rPr>
                <a:t>Reverse a Number</a:t>
              </a:r>
              <a:endParaRPr lang="ko-KR" altLang="en-US" sz="274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/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reversed number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a method and parameter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245823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328542</a:t>
              </a: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1000" y="86345"/>
            <a:ext cx="10477500" cy="548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b" anchorCtr="0">
            <a:noAutofit/>
          </a:bodyPr>
          <a:lstStyle/>
          <a:p>
            <a:pPr marL="0" indent="0">
              <a:buSzPts val="6000"/>
            </a:pPr>
            <a:r>
              <a:rPr lang="en-US" altLang="ko-KR" sz="3300" dirty="0">
                <a:solidFill>
                  <a:srgbClr val="FFC000"/>
                </a:solidFill>
              </a:rPr>
              <a:t>A2</a:t>
            </a:r>
            <a:endParaRPr sz="33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09" y="1203158"/>
            <a:ext cx="7194535" cy="54403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554" y="4484604"/>
            <a:ext cx="3324225" cy="1276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852" y="0"/>
            <a:ext cx="6346148" cy="336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68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323</Words>
  <Application>Microsoft Office PowerPoint</Application>
  <PresentationFormat>와이드스크린</PresentationFormat>
  <Paragraphs>103</Paragraphs>
  <Slides>17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Avenir</vt:lpstr>
      <vt:lpstr>맑은 고딕</vt:lpstr>
      <vt:lpstr>Arial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KOPO</dc:creator>
  <cp:lastModifiedBy>KOPO</cp:lastModifiedBy>
  <cp:revision>6</cp:revision>
  <dcterms:created xsi:type="dcterms:W3CDTF">2022-04-01T08:39:38Z</dcterms:created>
  <dcterms:modified xsi:type="dcterms:W3CDTF">2022-04-01T08:52:49Z</dcterms:modified>
</cp:coreProperties>
</file>