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58" r:id="rId4"/>
    <p:sldId id="262" r:id="rId5"/>
    <p:sldId id="265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60B09-A9C1-450F-A197-A25A2CA8E796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47CD7-BE93-4886-B871-9EAEE2DDB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09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07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664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1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901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9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4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0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18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1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35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8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7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4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03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7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2E2F-2F15-4AB9-AB77-E853F690267F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EB6E-E97A-443C-B4CC-17ABD253F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9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Timer II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current time on the screen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time in second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program prints out “time is over” after the input time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Add an exceptional statement that waits for the user input again when the time is already over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12:34:45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time is already over(It’s 12:36:10)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time is over(12:37:50) 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7" y="0"/>
            <a:ext cx="626377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37" y="434391"/>
            <a:ext cx="2931194" cy="10951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31" y="1664368"/>
            <a:ext cx="2883500" cy="12071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353" y="1925053"/>
            <a:ext cx="3700614" cy="463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Running Race Game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 N(number of runners)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of threads are created 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running progresses of runners every second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the function,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to update the progresses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(Maximum is less than 10m and running distance is 50m)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6998"/>
              </p:ext>
            </p:extLst>
          </p:nvPr>
        </p:nvGraphicFramePr>
        <p:xfrm>
          <a:off x="380998" y="4572000"/>
          <a:ext cx="11430002" cy="2008912"/>
        </p:xfrm>
        <a:graphic>
          <a:graphicData uri="http://schemas.openxmlformats.org/drawingml/2006/table">
            <a:tbl>
              <a:tblPr firstRow="1" bandRow="1"/>
              <a:tblGrid>
                <a:gridCol w="1185646"/>
                <a:gridCol w="1185646"/>
                <a:gridCol w="1185646"/>
                <a:gridCol w="1185646"/>
                <a:gridCol w="1185646"/>
                <a:gridCol w="1185646"/>
                <a:gridCol w="1268127"/>
                <a:gridCol w="1333500"/>
                <a:gridCol w="1333500"/>
                <a:gridCol w="380999"/>
              </a:tblGrid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(1s)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(2s)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(3s)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(4s)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(5s)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(6s)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(7s)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(8s)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(9s)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6.5m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12.3m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26.4m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34.5m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42.1m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635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8.9m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16.8m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24.6m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31.2m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40.0m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45.1m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49.1m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2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10.2m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17.1m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23.8m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32.4m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39.7m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46.2m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(Finished)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  <a:latin typeface="Arial Unicode MS" panose="020B0604020202020204" pitchFamily="50" charset="-127"/>
                          <a:ea typeface="Arial Unicode MS" panose="020B0604020202020204" pitchFamily="50" charset="-127"/>
                          <a:cs typeface="Arial Unicode MS" panose="020B0604020202020204" pitchFamily="50" charset="-127"/>
                        </a:rPr>
                        <a:t>2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Arial Unicode MS" panose="020B0604020202020204" pitchFamily="50" charset="-127"/>
                        <a:ea typeface="Arial Unicode MS" panose="020B0604020202020204" pitchFamily="50" charset="-127"/>
                        <a:cs typeface="Arial Unicode MS" panose="020B0604020202020204" pitchFamily="50" charset="-127"/>
                      </a:endParaRPr>
                    </a:p>
                  </a:txBody>
                  <a:tcPr marL="45720" marR="45720" marT="22860" marB="22860">
                    <a:lnL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9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611" y="0"/>
            <a:ext cx="6958198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55" y="0"/>
            <a:ext cx="3092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0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583" y="0"/>
            <a:ext cx="4220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3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Rock-Paper-Scissors Game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number(0 : Rock, 1 : Paper, 2 : Scissor)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plays the Rock-Paper-Scissors game with the computer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result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Hint, 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Math.random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() returns 0.0 &lt;= number &lt; 1.0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sz="3300" dirty="0">
              <a:solidFill>
                <a:srgbClr val="FFC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609928"/>
            <a:ext cx="4724400" cy="313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863" y="0"/>
            <a:ext cx="4734631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3" y="0"/>
            <a:ext cx="7036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Descriptive Statistics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Open the shared csv file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Calculate and write the mean by point/day/hour to a file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6682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891" y="437649"/>
            <a:ext cx="2771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225</Words>
  <Application>Microsoft Office PowerPoint</Application>
  <PresentationFormat>와이드스크린</PresentationFormat>
  <Paragraphs>97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9</cp:revision>
  <dcterms:created xsi:type="dcterms:W3CDTF">2022-04-07T09:08:26Z</dcterms:created>
  <dcterms:modified xsi:type="dcterms:W3CDTF">2022-04-08T00:04:04Z</dcterms:modified>
</cp:coreProperties>
</file>