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FC5B-7C07-46F6-8793-8452A9B4DB22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5748-7B11-4E17-ABB1-700D0CEB4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36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6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61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6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9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69AA-9B67-48F4-8A37-A414477C6A97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936B-4A4B-45F0-B98E-55E97B982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5 sets of names and scores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rank of scores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arraylist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Mike 89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Jay 88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Kim 92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Lee 85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Park 90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#Rank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Kim, Park, Mike, Jay, Lee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3" y="0"/>
            <a:ext cx="9003632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25" y="0"/>
            <a:ext cx="3305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와이드스크린</PresentationFormat>
  <Paragraphs>17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</cp:revision>
  <dcterms:created xsi:type="dcterms:W3CDTF">2022-04-08T01:29:52Z</dcterms:created>
  <dcterms:modified xsi:type="dcterms:W3CDTF">2022-04-08T01:31:45Z</dcterms:modified>
</cp:coreProperties>
</file>