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70" r:id="rId8"/>
    <p:sldId id="269" r:id="rId9"/>
    <p:sldId id="267" r:id="rId10"/>
    <p:sldId id="268" r:id="rId11"/>
    <p:sldId id="259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PO" initials="K" lastIdx="1" clrIdx="0">
    <p:extLst>
      <p:ext uri="{19B8F6BF-5375-455C-9EA6-DF929625EA0E}">
        <p15:presenceInfo xmlns:p15="http://schemas.microsoft.com/office/powerpoint/2012/main" userId="KOP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CC29-5E29-42B2-8F29-C97D830E3029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0DC5-C4B3-4DAE-9891-8D066E298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08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CC29-5E29-42B2-8F29-C97D830E3029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0DC5-C4B3-4DAE-9891-8D066E298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70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CC29-5E29-42B2-8F29-C97D830E3029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0DC5-C4B3-4DAE-9891-8D066E298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00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5049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252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97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CC29-5E29-42B2-8F29-C97D830E3029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0DC5-C4B3-4DAE-9891-8D066E298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67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CC29-5E29-42B2-8F29-C97D830E3029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0DC5-C4B3-4DAE-9891-8D066E298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18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CC29-5E29-42B2-8F29-C97D830E3029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0DC5-C4B3-4DAE-9891-8D066E298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49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CC29-5E29-42B2-8F29-C97D830E3029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0DC5-C4B3-4DAE-9891-8D066E298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64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CC29-5E29-42B2-8F29-C97D830E3029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0DC5-C4B3-4DAE-9891-8D066E298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11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CC29-5E29-42B2-8F29-C97D830E3029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0DC5-C4B3-4DAE-9891-8D066E298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9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CC29-5E29-42B2-8F29-C97D830E3029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0DC5-C4B3-4DAE-9891-8D066E298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07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CC29-5E29-42B2-8F29-C97D830E3029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0DC5-C4B3-4DAE-9891-8D066E298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24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9CC29-5E29-42B2-8F29-C97D830E3029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10DC5-C4B3-4DAE-9891-8D066E298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83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opo.ac.kr/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opo.ac.kr/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opo.ac.kr/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opo.ac.k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aver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4503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7193" y="196334"/>
            <a:ext cx="4354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2) </a:t>
            </a:r>
            <a:r>
              <a:rPr lang="ko-KR" altLang="en-US" b="1" dirty="0" err="1">
                <a:solidFill>
                  <a:srgbClr val="221F1F"/>
                </a:solidFill>
                <a:latin typeface="맑은 고딕" pitchFamily="50" charset="-127"/>
              </a:rPr>
              <a:t>리눅스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 서버에서 네트워크 설정 실습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97193" y="565666"/>
            <a:ext cx="5037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③ </a:t>
            </a: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Virtual Box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등 </a:t>
            </a:r>
            <a:r>
              <a:rPr lang="ko-KR" altLang="en-US" b="1" dirty="0" err="1">
                <a:solidFill>
                  <a:srgbClr val="221F1F"/>
                </a:solidFill>
                <a:latin typeface="맑은 고딕" pitchFamily="50" charset="-127"/>
              </a:rPr>
              <a:t>버추얼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 </a:t>
            </a:r>
            <a:r>
              <a:rPr lang="ko-KR" altLang="en-US" b="1" dirty="0" err="1">
                <a:solidFill>
                  <a:srgbClr val="221F1F"/>
                </a:solidFill>
                <a:latin typeface="맑은 고딕" pitchFamily="50" charset="-127"/>
              </a:rPr>
              <a:t>머신에서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 </a:t>
            </a: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IP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주소 설정</a:t>
            </a:r>
            <a:endParaRPr lang="ko-KR" altLang="en-US" b="1" dirty="0">
              <a:solidFill>
                <a:srgbClr val="221F1F"/>
              </a:solidFill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8498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1696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1) Windows PC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에서 네트워크 설정 실습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①네트워크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설정부분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(IP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넷마스크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디폴트 </a:t>
            </a:r>
            <a:r>
              <a:rPr lang="ko-KR" altLang="en-US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웨이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, DNS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설정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어떤 역할을 하는지 파악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Static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방식과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DHCP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방식을 설정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en-US" altLang="ko-KR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cmd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창에서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ping </a:t>
            </a:r>
            <a:r>
              <a:rPr lang="en-US" altLang="ko-KR" sz="1600" b="1" u="sng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hlinkClick r:id="rId2"/>
              </a:rPr>
              <a:t>www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hlinkClick r:id="rId2"/>
              </a:rPr>
              <a:t>.kopo.ac.kr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명령</a:t>
            </a:r>
            <a:endParaRPr lang="en-US" altLang="ko-KR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ko-KR" altLang="en-US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리눅스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서버에서 네트워크 설정 실습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Static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방식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주소 설정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DHCP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방식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주소 설정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Virtual Box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등 </a:t>
            </a:r>
            <a:r>
              <a:rPr lang="ko-KR" altLang="en-US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버추얼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머신에서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주소 설정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fld id="{69188C54-76CB-4412-96DE-3B5465248ED9}" type="slidenum">
              <a:rPr lang="en-US" altLang="ko-KR" sz="11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ko-KR" sz="110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11433" y="126768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실습하기</a:t>
            </a: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8173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1356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1696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1) Windows PC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에서 네트워크 설정 실습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①네트워크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설정부분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(IP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넷마스크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디폴트 </a:t>
            </a:r>
            <a:r>
              <a:rPr lang="ko-KR" altLang="en-US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웨이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, DNS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설정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어떤 역할을 하는지 파악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Static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방식과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DHCP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방식을 설정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en-US" altLang="ko-KR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cmd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창에서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ping </a:t>
            </a:r>
            <a:r>
              <a:rPr lang="en-US" altLang="ko-KR" sz="1600" b="1" u="sng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hlinkClick r:id="rId2"/>
              </a:rPr>
              <a:t>www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hlinkClick r:id="rId2"/>
              </a:rPr>
              <a:t>.kopo.ac.kr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명령</a:t>
            </a:r>
            <a:endParaRPr lang="en-US" altLang="ko-KR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ko-KR" altLang="en-US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리눅스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서버에서 네트워크 설정 실습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Static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방식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주소 설정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DHCP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방식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주소 설정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Virtual Box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등 </a:t>
            </a:r>
            <a:r>
              <a:rPr lang="ko-KR" altLang="en-US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버추얼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머신에서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주소 설정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fld id="{69188C54-76CB-4412-96DE-3B5465248ED9}" type="slidenum">
              <a:rPr lang="en-US" altLang="ko-KR" sz="11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ko-KR" sz="110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11433" y="126768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실습하기</a:t>
            </a: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6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069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1696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1) Windows PC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에서 네트워크 설정 실습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①네트워크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설정부분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(IP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넷마스크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디폴트 </a:t>
            </a:r>
            <a:r>
              <a:rPr lang="ko-KR" altLang="en-US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웨이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, DNS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설정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어떤 역할을 하는지 파악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Static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방식과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DHCP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방식을 설정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en-US" altLang="ko-KR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cmd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창에서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ping </a:t>
            </a:r>
            <a:r>
              <a:rPr lang="en-US" altLang="ko-KR" sz="1600" b="1" u="sng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hlinkClick r:id="rId2"/>
              </a:rPr>
              <a:t>www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hlinkClick r:id="rId2"/>
              </a:rPr>
              <a:t>.kopo.ac.kr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명령</a:t>
            </a:r>
            <a:endParaRPr lang="en-US" altLang="ko-KR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ko-KR" altLang="en-US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sz="16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리눅스</a:t>
            </a: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서버에서 네트워크 설정 실습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Static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방식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주소 설정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DHCP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방식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주소 설정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Virtual Box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등 </a:t>
            </a:r>
            <a:r>
              <a:rPr lang="ko-KR" altLang="en-US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버추얼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머신에서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주소 설정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fld id="{69188C54-76CB-4412-96DE-3B5465248ED9}" type="slidenum">
              <a:rPr lang="en-US" altLang="ko-KR" sz="11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ko-KR" sz="110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11433" y="126768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실습하기</a:t>
            </a: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408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06071" y="1223850"/>
            <a:ext cx="6564824" cy="5789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IP </a:t>
            </a:r>
            <a:r>
              <a:rPr lang="ko-KR" altLang="en-US" sz="2000" dirty="0" smtClean="0"/>
              <a:t>주소 </a:t>
            </a:r>
            <a:r>
              <a:rPr lang="en-US" altLang="ko-KR" sz="2000" dirty="0" smtClean="0"/>
              <a:t>: PC</a:t>
            </a:r>
            <a:r>
              <a:rPr lang="ko-KR" altLang="en-US" sz="2000" dirty="0" smtClean="0"/>
              <a:t>의 네트워크 내 논리적 주소 값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err="1" smtClean="0"/>
              <a:t>서브넷</a:t>
            </a:r>
            <a:r>
              <a:rPr lang="ko-KR" altLang="en-US" sz="2000" dirty="0" smtClean="0"/>
              <a:t> 마스크 </a:t>
            </a:r>
            <a:r>
              <a:rPr lang="en-US" altLang="ko-KR" sz="2000" dirty="0" smtClean="0"/>
              <a:t>: IP</a:t>
            </a:r>
            <a:r>
              <a:rPr lang="ko-KR" altLang="en-US" sz="2000" dirty="0" smtClean="0"/>
              <a:t>주소에서 어디까지가 네트워크 주소이고 어디부터가 호스트 주소 부분인지 나누는 역할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A</a:t>
            </a:r>
            <a:r>
              <a:rPr lang="ko-KR" altLang="en-US" sz="2000" dirty="0" smtClean="0"/>
              <a:t>클래스는 </a:t>
            </a:r>
            <a:r>
              <a:rPr lang="en-US" altLang="ko-KR" sz="2000" dirty="0" smtClean="0"/>
              <a:t>255.0.0.0 / B</a:t>
            </a:r>
            <a:r>
              <a:rPr lang="ko-KR" altLang="en-US" sz="2000" dirty="0" smtClean="0"/>
              <a:t>클래스는 </a:t>
            </a:r>
            <a:r>
              <a:rPr lang="en-US" altLang="ko-KR" sz="2000" dirty="0" smtClean="0"/>
              <a:t>255.255.0.0</a:t>
            </a:r>
          </a:p>
          <a:p>
            <a:pPr marL="0" indent="0">
              <a:buNone/>
            </a:pPr>
            <a:r>
              <a:rPr lang="en-US" altLang="ko-KR" sz="2000" dirty="0" smtClean="0"/>
              <a:t>C</a:t>
            </a:r>
            <a:r>
              <a:rPr lang="ko-KR" altLang="en-US" sz="2000" dirty="0" smtClean="0"/>
              <a:t>클래스는 </a:t>
            </a:r>
            <a:r>
              <a:rPr lang="en-US" altLang="ko-KR" sz="2000" dirty="0" smtClean="0"/>
              <a:t>255.255.255.0</a:t>
            </a:r>
          </a:p>
          <a:p>
            <a:pPr marL="0" indent="0">
              <a:buNone/>
            </a:pPr>
            <a:r>
              <a:rPr lang="ko-KR" altLang="en-US" sz="2000" dirty="0" smtClean="0"/>
              <a:t>기본 </a:t>
            </a:r>
            <a:r>
              <a:rPr lang="ko-KR" altLang="en-US" sz="2000" dirty="0" err="1" smtClean="0"/>
              <a:t>게이트웨이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게이트웨이는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서로 다른 네트워크를 연결해주는 역할을 하며 </a:t>
            </a:r>
            <a:r>
              <a:rPr lang="ko-KR" altLang="en-US" sz="2000" dirty="0" err="1" smtClean="0"/>
              <a:t>게이트웨이의</a:t>
            </a:r>
            <a:r>
              <a:rPr lang="en-US" altLang="ko-KR" sz="2000" dirty="0" smtClean="0"/>
              <a:t> IP</a:t>
            </a:r>
            <a:r>
              <a:rPr lang="ko-KR" altLang="en-US" sz="2000" dirty="0" smtClean="0"/>
              <a:t>는 일반적으로 </a:t>
            </a:r>
            <a:r>
              <a:rPr lang="ko-KR" altLang="en-US" sz="2000" dirty="0" err="1" smtClean="0"/>
              <a:t>라우터의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IP</a:t>
            </a:r>
            <a:r>
              <a:rPr lang="ko-KR" altLang="en-US" sz="2000" dirty="0" smtClean="0"/>
              <a:t>주소를 입력한다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DNS </a:t>
            </a:r>
            <a:r>
              <a:rPr lang="ko-KR" altLang="en-US" sz="2000" dirty="0" smtClean="0"/>
              <a:t>서버 </a:t>
            </a:r>
            <a:r>
              <a:rPr lang="en-US" altLang="ko-KR" sz="2000" dirty="0" smtClean="0"/>
              <a:t>: DNS</a:t>
            </a:r>
            <a:r>
              <a:rPr lang="ko-KR" altLang="en-US" sz="2000" dirty="0" smtClean="0"/>
              <a:t>는 접근하고자 하는 사이트의 </a:t>
            </a:r>
            <a:r>
              <a:rPr lang="en-US" altLang="ko-KR" sz="2000" dirty="0" err="1" smtClean="0"/>
              <a:t>url</a:t>
            </a:r>
            <a:r>
              <a:rPr lang="ko-KR" altLang="en-US" sz="2000" dirty="0" smtClean="0"/>
              <a:t>을 </a:t>
            </a:r>
            <a:r>
              <a:rPr lang="en-US" altLang="ko-KR" sz="2000" dirty="0" smtClean="0"/>
              <a:t>IP</a:t>
            </a:r>
            <a:r>
              <a:rPr lang="ko-KR" altLang="en-US" sz="2000" dirty="0" smtClean="0"/>
              <a:t>주소를 변환하는 역할을 하며 인터넷 통신사 회사에 따라 다르다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SKT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219.250.36.130 / KT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168.126.63.1 / LG</a:t>
            </a:r>
            <a:r>
              <a:rPr lang="ko-KR" altLang="en-US" sz="2000" dirty="0" smtClean="0"/>
              <a:t>는 </a:t>
            </a:r>
            <a:r>
              <a:rPr lang="en-US" altLang="ko-KR" sz="2000" dirty="0"/>
              <a:t>164.124.101.2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20" y="1223850"/>
            <a:ext cx="4419600" cy="49149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5220" y="673770"/>
            <a:ext cx="1061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①네트워크 </a:t>
            </a: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IP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설정부분 </a:t>
            </a: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(IP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주소</a:t>
            </a: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, </a:t>
            </a:r>
            <a:r>
              <a:rPr lang="ko-KR" altLang="en-US" b="1" dirty="0" err="1">
                <a:solidFill>
                  <a:srgbClr val="221F1F"/>
                </a:solidFill>
                <a:latin typeface="맑은 고딕" pitchFamily="50" charset="-127"/>
              </a:rPr>
              <a:t>넷마스크</a:t>
            </a: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, 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디폴트 </a:t>
            </a:r>
            <a:r>
              <a:rPr lang="ko-KR" altLang="en-US" b="1" dirty="0" err="1">
                <a:solidFill>
                  <a:srgbClr val="221F1F"/>
                </a:solidFill>
                <a:latin typeface="맑은 고딕" pitchFamily="50" charset="-127"/>
              </a:rPr>
              <a:t>게이트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 </a:t>
            </a:r>
            <a:r>
              <a:rPr lang="ko-KR" altLang="en-US" b="1" dirty="0" err="1">
                <a:solidFill>
                  <a:srgbClr val="221F1F"/>
                </a:solidFill>
                <a:latin typeface="맑은 고딕" pitchFamily="50" charset="-127"/>
              </a:rPr>
              <a:t>웨이</a:t>
            </a: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, DNS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설정</a:t>
            </a: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)</a:t>
            </a:r>
            <a:r>
              <a:rPr lang="ko-KR" altLang="en-US" b="1" dirty="0" smtClean="0">
                <a:solidFill>
                  <a:srgbClr val="221F1F"/>
                </a:solidFill>
                <a:latin typeface="맑은 고딕" pitchFamily="50" charset="-127"/>
              </a:rPr>
              <a:t>이 어떤 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역할을 하는지 파악 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81524" y="2759242"/>
            <a:ext cx="4186991" cy="2406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73649" y="319614"/>
            <a:ext cx="4424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1) Windows PC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에서 네트워크 설정 실습</a:t>
            </a:r>
            <a:endParaRPr lang="ko-KR" altLang="en-US" b="1" dirty="0">
              <a:solidFill>
                <a:srgbClr val="221F1F"/>
              </a:solidFill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548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07" y="1394898"/>
            <a:ext cx="4419600" cy="4914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389" y="1490662"/>
            <a:ext cx="4467225" cy="494347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39807" y="693639"/>
            <a:ext cx="9507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② </a:t>
            </a: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Static</a:t>
            </a:r>
            <a:r>
              <a:rPr lang="ko-KR" altLang="en-US" b="1" dirty="0" smtClean="0">
                <a:solidFill>
                  <a:srgbClr val="221F1F"/>
                </a:solidFill>
                <a:latin typeface="맑은 고딕" pitchFamily="50" charset="-127"/>
              </a:rPr>
              <a:t>방식설정 </a:t>
            </a:r>
            <a:r>
              <a:rPr lang="en-US" altLang="ko-KR" b="1" dirty="0" smtClean="0">
                <a:solidFill>
                  <a:srgbClr val="221F1F"/>
                </a:solidFill>
                <a:latin typeface="맑은 고딕" pitchFamily="50" charset="-127"/>
              </a:rPr>
              <a:t>						DHCP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방식을 설정</a:t>
            </a: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.</a:t>
            </a:r>
            <a:endParaRPr lang="ko-KR" altLang="en-US" b="1" dirty="0">
              <a:solidFill>
                <a:srgbClr val="221F1F"/>
              </a:solidFill>
              <a:latin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6111" y="2951747"/>
            <a:ext cx="4186991" cy="2406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388389" y="2711114"/>
            <a:ext cx="4467225" cy="400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39807" y="158344"/>
            <a:ext cx="4424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1) Windows PC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에서 네트워크 설정 실습</a:t>
            </a:r>
            <a:endParaRPr lang="ko-KR" altLang="en-US" b="1" dirty="0">
              <a:solidFill>
                <a:srgbClr val="221F1F"/>
              </a:solidFill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126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482" y="1559134"/>
            <a:ext cx="7420728" cy="459250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2797" y="693640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③ </a:t>
            </a:r>
            <a:r>
              <a:rPr lang="en-US" altLang="ko-KR" b="1" dirty="0" err="1">
                <a:solidFill>
                  <a:srgbClr val="221F1F"/>
                </a:solidFill>
                <a:latin typeface="맑은 고딕" pitchFamily="50" charset="-127"/>
              </a:rPr>
              <a:t>cmd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창에서 </a:t>
            </a: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ping </a:t>
            </a:r>
            <a:r>
              <a:rPr lang="en-US" altLang="ko-KR" b="1" u="sng" dirty="0">
                <a:solidFill>
                  <a:srgbClr val="221F1F"/>
                </a:solidFill>
                <a:latin typeface="맑은 고딕" pitchFamily="50" charset="-127"/>
                <a:hlinkClick r:id="rId3"/>
              </a:rPr>
              <a:t>www</a:t>
            </a: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  <a:hlinkClick r:id="rId3"/>
              </a:rPr>
              <a:t>.kopo.ac.kr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명령</a:t>
            </a:r>
            <a:endParaRPr lang="en-US" altLang="ko-KR" b="1" dirty="0">
              <a:solidFill>
                <a:srgbClr val="221F1F"/>
              </a:solidFill>
              <a:latin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9482" y="1559134"/>
            <a:ext cx="6073589" cy="2002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9482" y="3561348"/>
            <a:ext cx="7420728" cy="2374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924800" y="1828800"/>
            <a:ext cx="4267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3"/>
              </a:rPr>
              <a:t>www.kopo.ac.kr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ping</a:t>
            </a:r>
            <a:r>
              <a:rPr lang="ko-KR" altLang="en-US" dirty="0" smtClean="0"/>
              <a:t>명령을 통해서 테스트 데이터 </a:t>
            </a:r>
            <a:r>
              <a:rPr lang="ko-KR" altLang="en-US" dirty="0" err="1" smtClean="0"/>
              <a:t>패킷을</a:t>
            </a:r>
            <a:r>
              <a:rPr lang="ko-KR" altLang="en-US" dirty="0" smtClean="0"/>
              <a:t> 전송해봤으나</a:t>
            </a:r>
            <a:endParaRPr lang="en-US" altLang="ko-KR" dirty="0" smtClean="0"/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요청 시간이 </a:t>
            </a:r>
            <a:r>
              <a:rPr lang="ko-KR" altLang="en-US" dirty="0" err="1" smtClean="0"/>
              <a:t>마료되었습니다</a:t>
            </a:r>
            <a:r>
              <a:rPr lang="en-US" altLang="ko-KR" dirty="0" smtClean="0"/>
              <a:t>.’</a:t>
            </a:r>
            <a:r>
              <a:rPr lang="ko-KR" altLang="en-US" dirty="0" smtClean="0"/>
              <a:t>라는 메시지가 반복적으로 출력되는 것을 확인할 수 있다</a:t>
            </a:r>
            <a:r>
              <a:rPr lang="en-US" altLang="ko-KR" dirty="0" smtClean="0"/>
              <a:t>. </a:t>
            </a:r>
            <a:r>
              <a:rPr lang="en-US" altLang="ko-KR" dirty="0" smtClean="0">
                <a:hlinkClick r:id="rId3"/>
              </a:rPr>
              <a:t>www.kopo.ac.kr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사이트에서 </a:t>
            </a:r>
            <a:r>
              <a:rPr lang="en-US" altLang="ko-KR" dirty="0" smtClean="0"/>
              <a:t>ping</a:t>
            </a:r>
            <a:r>
              <a:rPr lang="ko-KR" altLang="en-US" dirty="0" smtClean="0"/>
              <a:t>응답을 막아놓은 것이 아닌가 확인하기 위해</a:t>
            </a:r>
            <a:endParaRPr lang="en-US" altLang="ko-KR" dirty="0" smtClean="0"/>
          </a:p>
          <a:p>
            <a:r>
              <a:rPr lang="en-US" altLang="ko-KR" dirty="0" smtClean="0"/>
              <a:t>Ping</a:t>
            </a:r>
            <a:r>
              <a:rPr lang="ko-KR" altLang="en-US" dirty="0" smtClean="0"/>
              <a:t>응답을 막아놓은 </a:t>
            </a:r>
            <a:r>
              <a:rPr lang="en-US" altLang="ko-KR" dirty="0" err="1" smtClean="0"/>
              <a:t>naver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ping</a:t>
            </a:r>
            <a:r>
              <a:rPr lang="ko-KR" altLang="en-US" dirty="0" smtClean="0"/>
              <a:t>응답을 요청해보았다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결과 동일한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요청이 만료되었습니다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라는 메시지가 반복적으로 출력된다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따라서 </a:t>
            </a:r>
            <a:r>
              <a:rPr lang="en-US" altLang="ko-KR" dirty="0" smtClean="0">
                <a:hlinkClick r:id="rId3"/>
              </a:rPr>
              <a:t>www.kopo.ac.kr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 </a:t>
            </a:r>
            <a:r>
              <a:rPr lang="en-US" altLang="ko-KR" dirty="0" smtClean="0">
                <a:hlinkClick r:id="rId4"/>
              </a:rPr>
              <a:t>www.naver.com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처럼 </a:t>
            </a:r>
            <a:r>
              <a:rPr lang="en-US" altLang="ko-KR" dirty="0" smtClean="0"/>
              <a:t>ping</a:t>
            </a:r>
            <a:r>
              <a:rPr lang="ko-KR" altLang="en-US" dirty="0" smtClean="0"/>
              <a:t>응답을 막아 놓은 것이라는 것을 유추할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2797" y="188695"/>
            <a:ext cx="4424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1) Windows PC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에서 네트워크 설정 실습</a:t>
            </a:r>
            <a:endParaRPr lang="ko-KR" altLang="en-US" b="1" dirty="0">
              <a:solidFill>
                <a:srgbClr val="221F1F"/>
              </a:solidFill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687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7193" y="196334"/>
            <a:ext cx="4354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2) </a:t>
            </a:r>
            <a:r>
              <a:rPr lang="ko-KR" altLang="en-US" b="1" dirty="0" err="1">
                <a:solidFill>
                  <a:srgbClr val="221F1F"/>
                </a:solidFill>
                <a:latin typeface="맑은 고딕" pitchFamily="50" charset="-127"/>
              </a:rPr>
              <a:t>리눅스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 서버에서 네트워크 설정 실습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7193" y="565666"/>
            <a:ext cx="2861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① </a:t>
            </a: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Static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방식 </a:t>
            </a: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IP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주소 설정</a:t>
            </a:r>
            <a:endParaRPr lang="ko-KR" altLang="en-US" b="1" dirty="0">
              <a:solidFill>
                <a:srgbClr val="221F1F"/>
              </a:solidFill>
              <a:latin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5275" y="1155919"/>
            <a:ext cx="1184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/network/interfaces </a:t>
            </a:r>
            <a:r>
              <a:rPr lang="ko-KR" altLang="en-US" dirty="0" smtClean="0"/>
              <a:t>파일이 존재하지 않아</a:t>
            </a:r>
            <a:endParaRPr lang="en-US" altLang="ko-KR" dirty="0" smtClean="0"/>
          </a:p>
          <a:p>
            <a:r>
              <a:rPr lang="en-US" altLang="ko-KR" dirty="0" smtClean="0"/>
              <a:t> ‘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 install </a:t>
            </a:r>
            <a:r>
              <a:rPr lang="en-US" altLang="ko-KR" dirty="0" err="1" smtClean="0"/>
              <a:t>ifupdown</a:t>
            </a:r>
            <a:r>
              <a:rPr lang="en-US" altLang="ko-KR" dirty="0" smtClean="0"/>
              <a:t> net-tools’</a:t>
            </a:r>
            <a:r>
              <a:rPr lang="ko-KR" altLang="en-US" dirty="0" smtClean="0"/>
              <a:t>명령을 통해서 </a:t>
            </a:r>
            <a:r>
              <a:rPr lang="en-US" altLang="ko-KR" dirty="0" smtClean="0"/>
              <a:t>net-tools</a:t>
            </a:r>
            <a:r>
              <a:rPr lang="ko-KR" altLang="en-US" dirty="0" smtClean="0"/>
              <a:t>설치 후 생성된 </a:t>
            </a:r>
            <a:r>
              <a:rPr lang="en-US" altLang="ko-KR" dirty="0" err="1" smtClean="0"/>
              <a:t>inrefaces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확인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1700"/>
            <a:ext cx="6219825" cy="46863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0" y="2171700"/>
            <a:ext cx="6153150" cy="15811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743" y="4198977"/>
            <a:ext cx="6124575" cy="7905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981620" y="2171700"/>
            <a:ext cx="3404657" cy="206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464431" y="3379177"/>
            <a:ext cx="1051169" cy="373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68420" y="2186050"/>
            <a:ext cx="3404657" cy="206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100723" y="4198977"/>
            <a:ext cx="4020200" cy="670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9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262" y="1292219"/>
            <a:ext cx="4086225" cy="40195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7193" y="196334"/>
            <a:ext cx="4354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2) </a:t>
            </a:r>
            <a:r>
              <a:rPr lang="ko-KR" altLang="en-US" b="1" dirty="0" err="1">
                <a:solidFill>
                  <a:srgbClr val="221F1F"/>
                </a:solidFill>
                <a:latin typeface="맑은 고딕" pitchFamily="50" charset="-127"/>
              </a:rPr>
              <a:t>리눅스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 서버에서 네트워크 설정 실습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7193" y="565666"/>
            <a:ext cx="2861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① </a:t>
            </a: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Static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방식 </a:t>
            </a: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IP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주소 설정</a:t>
            </a:r>
            <a:endParaRPr lang="ko-KR" altLang="en-US" b="1" dirty="0">
              <a:solidFill>
                <a:srgbClr val="221F1F"/>
              </a:solidFill>
              <a:latin typeface="맑은 고딕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82" y="1456730"/>
            <a:ext cx="5054745" cy="11773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082" y="1087398"/>
            <a:ext cx="4522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 Static</a:t>
            </a:r>
            <a:r>
              <a:rPr lang="ko-KR" altLang="en-US" sz="1400" dirty="0" smtClean="0"/>
              <a:t>설정 전 </a:t>
            </a:r>
            <a:r>
              <a:rPr lang="en-US" altLang="ko-KR" sz="1400" dirty="0" smtClean="0"/>
              <a:t>ipconfig</a:t>
            </a:r>
            <a:r>
              <a:rPr lang="ko-KR" altLang="en-US" sz="1400" dirty="0" smtClean="0"/>
              <a:t>명령을 통해 현재 </a:t>
            </a:r>
            <a:r>
              <a:rPr lang="en-US" altLang="ko-KR" sz="1400" dirty="0" smtClean="0"/>
              <a:t>IP</a:t>
            </a:r>
            <a:r>
              <a:rPr lang="ko-KR" altLang="en-US" sz="1400" dirty="0" smtClean="0"/>
              <a:t>설정 확인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835264" y="934998"/>
            <a:ext cx="4465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en-US" altLang="ko-KR" sz="1400" dirty="0" smtClean="0"/>
              <a:t>. Interfaces</a:t>
            </a:r>
            <a:r>
              <a:rPr lang="ko-KR" altLang="en-US" sz="1400" dirty="0" smtClean="0"/>
              <a:t>파일 내용 변경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ip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10.0.2.30</a:t>
            </a:r>
            <a:r>
              <a:rPr lang="ko-KR" altLang="en-US" sz="1400" dirty="0" smtClean="0"/>
              <a:t>으로 고정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82" y="2695632"/>
            <a:ext cx="5054745" cy="69720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81" y="3454393"/>
            <a:ext cx="5054745" cy="253441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883138" y="1666410"/>
            <a:ext cx="926123" cy="170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857284" y="1702481"/>
            <a:ext cx="1425178" cy="13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3330485" y="1684445"/>
            <a:ext cx="1425178" cy="13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338322" y="2831603"/>
            <a:ext cx="1425178" cy="13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338322" y="5575005"/>
            <a:ext cx="1425178" cy="13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569873" y="5575005"/>
            <a:ext cx="108395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DNS</a:t>
            </a:r>
            <a:r>
              <a:rPr lang="ko-KR" altLang="en-US" sz="1100" dirty="0" smtClean="0">
                <a:solidFill>
                  <a:srgbClr val="FF0000"/>
                </a:solidFill>
              </a:rPr>
              <a:t>서버 확인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28335" y="2609823"/>
            <a:ext cx="131638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rgbClr val="FF0000"/>
                </a:solidFill>
              </a:rPr>
              <a:t>게이트웨이</a:t>
            </a:r>
            <a:r>
              <a:rPr lang="ko-KR" altLang="en-US" sz="1200" dirty="0" smtClean="0">
                <a:solidFill>
                  <a:srgbClr val="FF0000"/>
                </a:solidFill>
              </a:rPr>
              <a:t> 확인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30485" y="1332771"/>
            <a:ext cx="2283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IP / netmask / broadcast </a:t>
            </a:r>
            <a:r>
              <a:rPr lang="ko-KR" altLang="en-US" sz="1200" dirty="0" smtClean="0">
                <a:solidFill>
                  <a:srgbClr val="FF0000"/>
                </a:solidFill>
              </a:rPr>
              <a:t>확인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35263" y="2056560"/>
            <a:ext cx="3108976" cy="22011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2199" y="6171250"/>
            <a:ext cx="5314950" cy="17145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533450" y="5768333"/>
            <a:ext cx="4732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변경된</a:t>
            </a:r>
            <a:r>
              <a:rPr lang="en-US" altLang="ko-KR" sz="1400" dirty="0" smtClean="0"/>
              <a:t> Interfaces</a:t>
            </a:r>
            <a:r>
              <a:rPr lang="ko-KR" altLang="en-US" sz="1400" dirty="0" smtClean="0"/>
              <a:t>파일 적용을 위해 </a:t>
            </a:r>
            <a:r>
              <a:rPr lang="en-US" altLang="ko-KR" sz="1400" dirty="0" smtClean="0"/>
              <a:t>networking </a:t>
            </a:r>
            <a:r>
              <a:rPr lang="ko-KR" altLang="en-US" sz="1400" dirty="0" err="1" smtClean="0"/>
              <a:t>재부팅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00810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6" y="2566988"/>
            <a:ext cx="4724399" cy="6497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501" y="1114425"/>
            <a:ext cx="4505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IP</a:t>
            </a:r>
            <a:r>
              <a:rPr lang="ko-KR" altLang="en-US" dirty="0" smtClean="0"/>
              <a:t>가 변경되면 </a:t>
            </a:r>
            <a:r>
              <a:rPr lang="ko-KR" altLang="en-US" dirty="0" err="1" smtClean="0"/>
              <a:t>포트포워딩</a:t>
            </a:r>
            <a:r>
              <a:rPr lang="ko-KR" altLang="en-US" dirty="0" smtClean="0"/>
              <a:t> 규칙의 설정된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와 다르므로 즉시 </a:t>
            </a:r>
            <a:r>
              <a:rPr lang="en-US" altLang="ko-KR" dirty="0" smtClean="0"/>
              <a:t>putty</a:t>
            </a:r>
            <a:r>
              <a:rPr lang="ko-KR" altLang="en-US" dirty="0" smtClean="0"/>
              <a:t>가 멈춘다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변경된 </a:t>
            </a:r>
            <a:r>
              <a:rPr lang="en-US" altLang="ko-KR" dirty="0" smtClean="0"/>
              <a:t>IP</a:t>
            </a:r>
            <a:r>
              <a:rPr lang="ko-KR" altLang="en-US" dirty="0"/>
              <a:t> </a:t>
            </a:r>
            <a:r>
              <a:rPr lang="en-US" altLang="ko-KR" dirty="0" smtClean="0"/>
              <a:t>10.0.2.30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맞게 </a:t>
            </a:r>
            <a:r>
              <a:rPr lang="en-US" altLang="ko-KR" dirty="0" err="1" smtClean="0"/>
              <a:t>ssh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포트포워딩</a:t>
            </a:r>
            <a:r>
              <a:rPr lang="ko-KR" altLang="en-US" dirty="0" smtClean="0"/>
              <a:t> 규칙을 변경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951" y="1585911"/>
            <a:ext cx="5886450" cy="30575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53151" y="1171574"/>
            <a:ext cx="5920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en-US" altLang="ko-KR" dirty="0" err="1" smtClean="0"/>
              <a:t>Ifconfig</a:t>
            </a:r>
            <a:r>
              <a:rPr lang="ko-KR" altLang="en-US" dirty="0" smtClean="0"/>
              <a:t>명령을 통해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변경된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주소를 확인할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95700" y="2776978"/>
            <a:ext cx="691662" cy="1567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6553109" y="1902506"/>
            <a:ext cx="1425178" cy="13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197193" y="196334"/>
            <a:ext cx="4354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2) </a:t>
            </a:r>
            <a:r>
              <a:rPr lang="ko-KR" altLang="en-US" b="1" dirty="0" err="1">
                <a:solidFill>
                  <a:srgbClr val="221F1F"/>
                </a:solidFill>
                <a:latin typeface="맑은 고딕" pitchFamily="50" charset="-127"/>
              </a:rPr>
              <a:t>리눅스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 서버에서 네트워크 설정 실습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97193" y="565666"/>
            <a:ext cx="2861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① </a:t>
            </a: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Static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방식 </a:t>
            </a: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IP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주소 설정</a:t>
            </a:r>
            <a:endParaRPr lang="ko-KR" altLang="en-US" b="1" dirty="0">
              <a:solidFill>
                <a:srgbClr val="221F1F"/>
              </a:solidFill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345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7193" y="196334"/>
            <a:ext cx="4354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2) </a:t>
            </a:r>
            <a:r>
              <a:rPr lang="ko-KR" altLang="en-US" b="1" dirty="0" err="1">
                <a:solidFill>
                  <a:srgbClr val="221F1F"/>
                </a:solidFill>
                <a:latin typeface="맑은 고딕" pitchFamily="50" charset="-127"/>
              </a:rPr>
              <a:t>리눅스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 서버에서 네트워크 설정 실습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97193" y="565666"/>
            <a:ext cx="2900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② </a:t>
            </a: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DHCP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방식 </a:t>
            </a: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IP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주소 설정</a:t>
            </a:r>
            <a:endParaRPr lang="ko-KR" altLang="en-US" b="1" dirty="0">
              <a:solidFill>
                <a:srgbClr val="221F1F"/>
              </a:solidFill>
              <a:latin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93" y="2042994"/>
            <a:ext cx="4600575" cy="399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3393" y="1304330"/>
            <a:ext cx="32576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 Interfaces</a:t>
            </a:r>
            <a:r>
              <a:rPr lang="ko-KR" altLang="en-US" sz="1400" dirty="0" smtClean="0"/>
              <a:t>파일의 </a:t>
            </a:r>
            <a:endParaRPr lang="en-US" altLang="ko-KR" sz="1400" dirty="0" smtClean="0"/>
          </a:p>
          <a:p>
            <a:r>
              <a:rPr lang="ko-KR" altLang="en-US" sz="1400" dirty="0" smtClean="0"/>
              <a:t>기존의 </a:t>
            </a:r>
            <a:r>
              <a:rPr lang="en-US" altLang="ko-KR" sz="1400" dirty="0" smtClean="0"/>
              <a:t>static </a:t>
            </a:r>
            <a:r>
              <a:rPr lang="ko-KR" altLang="en-US" sz="1400" dirty="0" smtClean="0"/>
              <a:t>설정 내용을 주석처리 후</a:t>
            </a:r>
            <a:endParaRPr lang="en-US" altLang="ko-KR" sz="1400" dirty="0" smtClean="0"/>
          </a:p>
          <a:p>
            <a:r>
              <a:rPr lang="en-US" altLang="ko-KR" sz="1400" dirty="0" smtClean="0"/>
              <a:t>DHCP</a:t>
            </a:r>
            <a:r>
              <a:rPr lang="ko-KR" altLang="en-US" sz="1400" dirty="0" smtClean="0"/>
              <a:t>로 설정 변경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197193" y="3520322"/>
            <a:ext cx="2003082" cy="346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175" y="1952506"/>
            <a:ext cx="5295900" cy="1809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91175" y="1519773"/>
            <a:ext cx="4635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2. </a:t>
            </a:r>
            <a:r>
              <a:rPr lang="en-US" altLang="ko-KR" sz="1400" dirty="0" err="1" smtClean="0"/>
              <a:t>networing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재부팅을</a:t>
            </a:r>
            <a:r>
              <a:rPr lang="ko-KR" altLang="en-US" sz="1400" dirty="0" smtClean="0"/>
              <a:t> 통해 변경된 네트워크 설정 적용</a:t>
            </a:r>
            <a:endParaRPr lang="ko-KR" altLang="en-US" sz="1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809" y="2826842"/>
            <a:ext cx="4629319" cy="38828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99284" y="2258437"/>
            <a:ext cx="5289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3. </a:t>
            </a:r>
            <a:r>
              <a:rPr lang="en-US" altLang="ko-KR" sz="1400" dirty="0" err="1" smtClean="0"/>
              <a:t>virtualbox</a:t>
            </a:r>
            <a:r>
              <a:rPr lang="ko-KR" altLang="en-US" sz="1400" dirty="0" smtClean="0"/>
              <a:t>의 </a:t>
            </a:r>
            <a:r>
              <a:rPr lang="ko-KR" altLang="en-US" sz="1400" dirty="0" err="1" smtClean="0"/>
              <a:t>가상머신에</a:t>
            </a:r>
            <a:r>
              <a:rPr lang="ko-KR" altLang="en-US" sz="1400" dirty="0" smtClean="0"/>
              <a:t> 직접 접속하여</a:t>
            </a:r>
            <a:endParaRPr lang="en-US" altLang="ko-KR" sz="1400" dirty="0" smtClean="0"/>
          </a:p>
          <a:p>
            <a:r>
              <a:rPr lang="ko-KR" altLang="en-US" sz="1400" dirty="0" smtClean="0"/>
              <a:t>변경된 </a:t>
            </a:r>
            <a:r>
              <a:rPr lang="en-US" altLang="ko-KR" sz="1400" dirty="0" err="1" smtClean="0"/>
              <a:t>ip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확인 </a:t>
            </a:r>
            <a:r>
              <a:rPr lang="en-US" altLang="ko-KR" sz="1400" dirty="0" smtClean="0"/>
              <a:t>: 10.0.2.15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5935491" y="3157388"/>
            <a:ext cx="1143000" cy="131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5591175" y="6362890"/>
            <a:ext cx="2003082" cy="346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05075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652</Words>
  <Application>Microsoft Office PowerPoint</Application>
  <PresentationFormat>와이드스크린</PresentationFormat>
  <Paragraphs>83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</dc:title>
  <dc:creator>KOPO</dc:creator>
  <cp:lastModifiedBy>KOPO</cp:lastModifiedBy>
  <cp:revision>18</cp:revision>
  <dcterms:created xsi:type="dcterms:W3CDTF">2022-04-11T05:54:35Z</dcterms:created>
  <dcterms:modified xsi:type="dcterms:W3CDTF">2022-04-11T09:32:27Z</dcterms:modified>
</cp:coreProperties>
</file>