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0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5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8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1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DFC3-1421-4D94-BE67-E5658ADB1A1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63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42"/>
            <a:ext cx="12192000" cy="45529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2196435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구구단 인쇄 </a:t>
            </a:r>
            <a:r>
              <a:rPr lang="en-US" altLang="ko-KR" dirty="0" smtClean="0"/>
              <a:t>(p4)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59" y="3288632"/>
            <a:ext cx="2195042" cy="34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32"/>
            <a:ext cx="12192000" cy="39818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246413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구구단 인쇄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(p5)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905" y="3513219"/>
            <a:ext cx="1941095" cy="33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6560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달력 인쇄 </a:t>
            </a:r>
            <a:r>
              <a:rPr lang="en-US" altLang="ko-KR" dirty="0" smtClean="0"/>
              <a:t>(</a:t>
            </a:r>
            <a:r>
              <a:rPr lang="en-US" altLang="ko-KR" dirty="0" smtClean="0"/>
              <a:t>p6)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42"/>
            <a:ext cx="10696575" cy="5848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168" y="0"/>
            <a:ext cx="697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영수증 출력 </a:t>
            </a:r>
            <a:r>
              <a:rPr lang="en-US" altLang="ko-KR" dirty="0" smtClean="0"/>
              <a:t>1 (p7)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45" y="0"/>
            <a:ext cx="8040655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3225"/>
            <a:ext cx="3476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10</cp:revision>
  <dcterms:created xsi:type="dcterms:W3CDTF">2022-04-18T09:27:55Z</dcterms:created>
  <dcterms:modified xsi:type="dcterms:W3CDTF">2022-04-18T09:42:10Z</dcterms:modified>
</cp:coreProperties>
</file>