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5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2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3287-FB58-4D3D-BFE8-0B99099C82E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C5B4-5716-42D4-8F42-042A3BA0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서울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부산 빵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917"/>
          <a:stretch/>
        </p:blipFill>
        <p:spPr>
          <a:xfrm>
            <a:off x="6064851" y="0"/>
            <a:ext cx="6127149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83123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수집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4672"/>
            <a:ext cx="5611284" cy="43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3123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경기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수집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102"/>
          <a:stretch/>
        </p:blipFill>
        <p:spPr>
          <a:xfrm>
            <a:off x="6311536" y="0"/>
            <a:ext cx="5880464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112"/>
            <a:ext cx="5461341" cy="42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3123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부산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수집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8174"/>
          <a:stretch/>
        </p:blipFill>
        <p:spPr>
          <a:xfrm>
            <a:off x="6202637" y="0"/>
            <a:ext cx="5989363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3447"/>
            <a:ext cx="5590023" cy="43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1316"/>
          <a:stretch/>
        </p:blipFill>
        <p:spPr>
          <a:xfrm>
            <a:off x="6338090" y="0"/>
            <a:ext cx="585391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키워드 분석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77978"/>
            <a:ext cx="6267814" cy="45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경기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키워드 분석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860"/>
          <a:stretch/>
        </p:blipFill>
        <p:spPr>
          <a:xfrm>
            <a:off x="5400837" y="0"/>
            <a:ext cx="6772113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725"/>
            <a:ext cx="5308286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부산 빵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 결과 제목 키워드 분석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891"/>
          <a:stretch/>
        </p:blipFill>
        <p:spPr>
          <a:xfrm>
            <a:off x="5400837" y="0"/>
            <a:ext cx="6753063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90800"/>
            <a:ext cx="548087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8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72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서울/경기/부산 빵 맛집 크롤링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서울/경기/부산 빵 맛집 크롤링 실습</dc:title>
  <dc:creator>KOPO</dc:creator>
  <cp:lastModifiedBy>KOPO</cp:lastModifiedBy>
  <cp:revision>16</cp:revision>
  <dcterms:created xsi:type="dcterms:W3CDTF">2022-04-26T05:11:59Z</dcterms:created>
  <dcterms:modified xsi:type="dcterms:W3CDTF">2022-04-26T07:00:34Z</dcterms:modified>
</cp:coreProperties>
</file>