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2B1EA-66F2-44FD-8064-DD22C4D7FA6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30AEB4-14C0-4EC0-BDF1-2A9D3226E5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28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2861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65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0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23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60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6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40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6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50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49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53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6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96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2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075AF-9EDE-4728-AB43-836D150FF950}" type="datetimeFigureOut">
              <a:rPr lang="ko-KR" altLang="en-US" smtClean="0"/>
              <a:t>2022-04-26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FADEA-396B-4E8C-9DF6-58F0A6BC00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74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Comparing the two strings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strings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Show the result if those two strings are the same after relocation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abcdefg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fgdceba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Yes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Abbbccd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Bbbccda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No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Abc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cbA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Yes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R1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09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98" y="406316"/>
            <a:ext cx="2171700" cy="8477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8" y="1911265"/>
            <a:ext cx="1752600" cy="88582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98" y="3454314"/>
            <a:ext cx="1085850" cy="7715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181" y="0"/>
            <a:ext cx="57538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380999" y="838200"/>
            <a:ext cx="11430001" cy="1447800"/>
            <a:chOff x="761998" y="5638800"/>
            <a:chExt cx="22860002" cy="2895600"/>
          </a:xfrm>
        </p:grpSpPr>
        <p:sp>
          <p:nvSpPr>
            <p:cNvPr id="10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Comparing the velocities in different units</a:t>
              </a:r>
              <a:endParaRPr lang="ko-KR" altLang="en-US" sz="2740" dirty="0"/>
            </a:p>
          </p:txBody>
        </p:sp>
        <p:sp>
          <p:nvSpPr>
            <p:cNvPr id="14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three values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Each is m/s, km/h, m/</a:t>
              </a:r>
              <a:r>
                <a:rPr lang="en-US" altLang="ko-KR" sz="2208" dirty="0" err="1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ms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in order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Comparing the values and print the quickest one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[Example]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190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780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0.19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780km/h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5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R2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5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825" y="0"/>
            <a:ext cx="6353175" cy="6667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3" y="659981"/>
            <a:ext cx="19335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2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70</Words>
  <Application>Microsoft Office PowerPoint</Application>
  <PresentationFormat>와이드스크린</PresentationFormat>
  <Paragraphs>42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3</cp:revision>
  <dcterms:created xsi:type="dcterms:W3CDTF">2022-04-26T04:53:36Z</dcterms:created>
  <dcterms:modified xsi:type="dcterms:W3CDTF">2022-04-26T04:59:29Z</dcterms:modified>
</cp:coreProperties>
</file>