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2" r:id="rId13"/>
    <p:sldId id="275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0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0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3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7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6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86A5-2F48-47EF-A611-BD5850C2C9F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52F1-49C5-48CC-AB3C-C73D1487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9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4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5428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 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1525"/>
          <a:stretch/>
        </p:blipFill>
        <p:spPr>
          <a:xfrm>
            <a:off x="4306824" y="0"/>
            <a:ext cx="7885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023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62" y="0"/>
            <a:ext cx="5090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0151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훝어보고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감잡기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p9)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447498"/>
            <a:ext cx="11915775" cy="64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0151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훝어보고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감잡기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p9)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575"/>
          <a:stretch/>
        </p:blipFill>
        <p:spPr>
          <a:xfrm>
            <a:off x="3428999" y="0"/>
            <a:ext cx="613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6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87157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감 잡은 내용으로 파일정제 </a:t>
            </a:r>
            <a:r>
              <a:rPr lang="en-US" altLang="ko-KR" dirty="0" smtClean="0"/>
              <a:t>(p10)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2476500"/>
            <a:ext cx="6458361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19350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스스로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 (p11)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89" y="226216"/>
            <a:ext cx="6554961" cy="27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19350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스스로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 (p11)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04900"/>
            <a:ext cx="10252982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19350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스스로 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 (p11)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89" y="1485900"/>
            <a:ext cx="955039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4" y="452430"/>
            <a:ext cx="11324436" cy="64055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297068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무식하게 읽고 쓰기 </a:t>
            </a:r>
            <a:r>
              <a:rPr lang="en-US" altLang="ko-KR" dirty="0" smtClean="0"/>
              <a:t>(p5)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203" y="452430"/>
            <a:ext cx="3270797" cy="1401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667" y="452430"/>
            <a:ext cx="5016499" cy="15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273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Buffered</a:t>
            </a:r>
            <a:r>
              <a:rPr lang="ko-KR" altLang="en-US" dirty="0" smtClean="0"/>
              <a:t> 읽고 쓰기 </a:t>
            </a:r>
            <a:r>
              <a:rPr lang="en-US" altLang="ko-KR" dirty="0" smtClean="0"/>
              <a:t>(p6)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09" y="452432"/>
            <a:ext cx="10169391" cy="640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0" y="0"/>
            <a:ext cx="2044700" cy="1200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6" y="0"/>
            <a:ext cx="5414174" cy="18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98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실제 파일에 응용 </a:t>
            </a:r>
            <a:r>
              <a:rPr lang="en-US" altLang="ko-KR" dirty="0" smtClean="0"/>
              <a:t>(p7)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05842"/>
            <a:ext cx="11817350" cy="62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5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98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실제 파일에 응용 </a:t>
            </a:r>
            <a:r>
              <a:rPr lang="en-US" altLang="ko-KR" dirty="0" smtClean="0"/>
              <a:t>(p7)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73" y="0"/>
            <a:ext cx="318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023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71" y="452432"/>
            <a:ext cx="10561852" cy="64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023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16" y="0"/>
            <a:ext cx="350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023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57" y="0"/>
            <a:ext cx="912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3023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거리계산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p8)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36" y="0"/>
            <a:ext cx="513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3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110</Words>
  <Application>Microsoft Office PowerPoint</Application>
  <PresentationFormat>와이드스크린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28</cp:revision>
  <dcterms:created xsi:type="dcterms:W3CDTF">2022-04-21T06:50:52Z</dcterms:created>
  <dcterms:modified xsi:type="dcterms:W3CDTF">2022-04-21T10:33:38Z</dcterms:modified>
</cp:coreProperties>
</file>