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8" r:id="rId19"/>
    <p:sldId id="274" r:id="rId20"/>
    <p:sldId id="309" r:id="rId21"/>
    <p:sldId id="275" r:id="rId22"/>
    <p:sldId id="310" r:id="rId23"/>
    <p:sldId id="276" r:id="rId24"/>
    <p:sldId id="307" r:id="rId25"/>
    <p:sldId id="277" r:id="rId26"/>
    <p:sldId id="306" r:id="rId27"/>
    <p:sldId id="278" r:id="rId28"/>
    <p:sldId id="305" r:id="rId29"/>
    <p:sldId id="279" r:id="rId30"/>
    <p:sldId id="304" r:id="rId31"/>
    <p:sldId id="280" r:id="rId32"/>
    <p:sldId id="303" r:id="rId33"/>
    <p:sldId id="281" r:id="rId34"/>
    <p:sldId id="302" r:id="rId35"/>
    <p:sldId id="282" r:id="rId36"/>
    <p:sldId id="301" r:id="rId37"/>
    <p:sldId id="283" r:id="rId38"/>
    <p:sldId id="300" r:id="rId39"/>
    <p:sldId id="284" r:id="rId40"/>
    <p:sldId id="299" r:id="rId41"/>
    <p:sldId id="285" r:id="rId42"/>
    <p:sldId id="298" r:id="rId43"/>
    <p:sldId id="286" r:id="rId44"/>
    <p:sldId id="297" r:id="rId45"/>
    <p:sldId id="287" r:id="rId46"/>
    <p:sldId id="296" r:id="rId47"/>
    <p:sldId id="288" r:id="rId48"/>
    <p:sldId id="295" r:id="rId49"/>
    <p:sldId id="289" r:id="rId50"/>
    <p:sldId id="294" r:id="rId51"/>
    <p:sldId id="290" r:id="rId52"/>
    <p:sldId id="293" r:id="rId53"/>
    <p:sldId id="291" r:id="rId54"/>
    <p:sldId id="292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0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9D22-AE64-4D98-8AEE-442157EDF6D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3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P19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" y="805113"/>
            <a:ext cx="9239250" cy="1943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8" y="3029702"/>
            <a:ext cx="3724275" cy="1247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618" y="3029702"/>
            <a:ext cx="3095625" cy="1123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618" y="4277477"/>
            <a:ext cx="5253540" cy="24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457" y="4613859"/>
            <a:ext cx="3667125" cy="1704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5" y="1534527"/>
            <a:ext cx="10687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42048"/>
            <a:ext cx="9728958" cy="52454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16" y="4366460"/>
            <a:ext cx="3590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0212" b="45731"/>
          <a:stretch/>
        </p:blipFill>
        <p:spPr>
          <a:xfrm>
            <a:off x="2392550" y="0"/>
            <a:ext cx="9799450" cy="59355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862" y="5400920"/>
            <a:ext cx="3423138" cy="145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308" y="3047552"/>
            <a:ext cx="6955692" cy="38104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38848"/>
            <a:ext cx="1036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4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P26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" y="881429"/>
            <a:ext cx="10706100" cy="3829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06" y="4393711"/>
            <a:ext cx="3743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8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" y="813777"/>
            <a:ext cx="11010900" cy="2057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177"/>
            <a:ext cx="12192000" cy="39356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7428" y="81377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agtable.html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38139" y="285824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menu.html</a:t>
            </a:r>
          </a:p>
        </p:txBody>
      </p:sp>
    </p:spTree>
    <p:extLst>
      <p:ext uri="{BB962C8B-B14F-4D97-AF65-F5344CB8AC3E}">
        <p14:creationId xmlns:p14="http://schemas.microsoft.com/office/powerpoint/2010/main" val="287156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96" y="272715"/>
            <a:ext cx="9816704" cy="65609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tag1.html</a:t>
            </a:r>
          </a:p>
        </p:txBody>
      </p:sp>
    </p:spTree>
    <p:extLst>
      <p:ext uri="{BB962C8B-B14F-4D97-AF65-F5344CB8AC3E}">
        <p14:creationId xmlns:p14="http://schemas.microsoft.com/office/powerpoint/2010/main" val="192031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840"/>
            <a:ext cx="12192000" cy="27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tag2.html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881062"/>
            <a:ext cx="113728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1" y="1936582"/>
            <a:ext cx="7524750" cy="2343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0" y="1632785"/>
            <a:ext cx="36766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tag2.html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628"/>
            <a:ext cx="12192000" cy="35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tag3.html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662112"/>
            <a:ext cx="11382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4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tag3.html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650"/>
            <a:ext cx="12192000" cy="29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2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tag4.html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704975"/>
            <a:ext cx="114966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59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tag4.html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445"/>
            <a:ext cx="12192000" cy="321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4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tag5.html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62062"/>
            <a:ext cx="112871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2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tag5.html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" y="1168034"/>
            <a:ext cx="11693322" cy="45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2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tag6.html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718846"/>
            <a:ext cx="10848975" cy="579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tag6.html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737"/>
            <a:ext cx="12192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3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tag7.html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19250"/>
            <a:ext cx="11506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P08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" y="770772"/>
            <a:ext cx="7600950" cy="5476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5" y="3323472"/>
            <a:ext cx="3876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9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tag7.html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409700"/>
            <a:ext cx="10839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3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tag8.html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647825"/>
            <a:ext cx="112871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0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tag8.html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767"/>
            <a:ext cx="12192000" cy="35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4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tag9.html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712518"/>
            <a:ext cx="9459730" cy="614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3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tag9.html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09700"/>
            <a:ext cx="1158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3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tag10.html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343025"/>
            <a:ext cx="11496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tag10.html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443037"/>
            <a:ext cx="10658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12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tag11.html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76350"/>
            <a:ext cx="11306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tag11.html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376362"/>
            <a:ext cx="9734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8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tag12.html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381125"/>
            <a:ext cx="115443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P10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" y="1313197"/>
            <a:ext cx="7800975" cy="3076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768016"/>
            <a:ext cx="3962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2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tag12.html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381125"/>
            <a:ext cx="104870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3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tag13.html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372"/>
            <a:ext cx="12192000" cy="42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tag13.html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1453784"/>
            <a:ext cx="10472679" cy="44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00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tag14.html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871537"/>
            <a:ext cx="11553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23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tag14.html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222"/>
            <a:ext cx="12192000" cy="38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473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tag15.html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850435"/>
            <a:ext cx="10025062" cy="5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0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tag15.html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04937"/>
            <a:ext cx="11201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60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tag16.html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38250"/>
            <a:ext cx="116014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8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tag16.html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366837"/>
            <a:ext cx="116395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0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tag17.html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776538"/>
            <a:ext cx="7556138" cy="6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9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P11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64" y="4549692"/>
            <a:ext cx="9163050" cy="1285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52" y="1591985"/>
            <a:ext cx="98964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18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tag17.html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680"/>
            <a:ext cx="12192000" cy="39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5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tag18.html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734846"/>
            <a:ext cx="9546768" cy="612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tag18.html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707"/>
            <a:ext cx="12192000" cy="39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90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tag19.html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714080"/>
            <a:ext cx="10432751" cy="61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8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en-US" altLang="ko-KR" dirty="0" err="1" smtClean="0"/>
              <a:t>tagtable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921427" y="297004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tag19.html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795"/>
            <a:ext cx="12192000" cy="36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3" y="3783403"/>
            <a:ext cx="8422105" cy="30745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53" y="135328"/>
            <a:ext cx="1048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3" y="857138"/>
            <a:ext cx="8162832" cy="3552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827" y="3371850"/>
            <a:ext cx="3857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P16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123"/>
            <a:ext cx="8957330" cy="35864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3181350"/>
            <a:ext cx="53530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2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P17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208" y="5037723"/>
            <a:ext cx="3924300" cy="1466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78" y="4705350"/>
            <a:ext cx="4076700" cy="1943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058" y="1344612"/>
            <a:ext cx="8877300" cy="2390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83" y="5057775"/>
            <a:ext cx="3895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172</Words>
  <Application>Microsoft Office PowerPoint</Application>
  <PresentationFormat>와이드스크린</PresentationFormat>
  <Paragraphs>94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85</cp:revision>
  <dcterms:created xsi:type="dcterms:W3CDTF">2022-05-17T05:24:39Z</dcterms:created>
  <dcterms:modified xsi:type="dcterms:W3CDTF">2022-05-19T01:34:19Z</dcterms:modified>
</cp:coreProperties>
</file>