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4" r:id="rId15"/>
    <p:sldId id="285" r:id="rId16"/>
    <p:sldId id="269" r:id="rId17"/>
    <p:sldId id="274" r:id="rId18"/>
    <p:sldId id="270" r:id="rId19"/>
    <p:sldId id="271" r:id="rId20"/>
    <p:sldId id="282" r:id="rId21"/>
    <p:sldId id="283" r:id="rId22"/>
    <p:sldId id="272" r:id="rId23"/>
    <p:sldId id="275" r:id="rId24"/>
    <p:sldId id="277" r:id="rId25"/>
    <p:sldId id="278" r:id="rId26"/>
    <p:sldId id="276" r:id="rId27"/>
    <p:sldId id="273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5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1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84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2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9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88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82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7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21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B9D22-AE64-4D98-8AEE-442157EDF6D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5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B9D22-AE64-4D98-8AEE-442157EDF6DE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8F7E6-A12F-40E0-B9F9-F89CD7C18F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://192.168.23.94:8002/ch02/ex16_p26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23.94:8002/ch02/ex18_p28.html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633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P19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0" y="4714875"/>
            <a:ext cx="3790950" cy="2143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534" y="642047"/>
            <a:ext cx="101727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8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475"/>
            <a:ext cx="9610725" cy="57245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r="60936"/>
          <a:stretch/>
        </p:blipFill>
        <p:spPr>
          <a:xfrm>
            <a:off x="10759489" y="942975"/>
            <a:ext cx="1432511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9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32" y="730173"/>
            <a:ext cx="7099133" cy="19843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738" y="1947468"/>
            <a:ext cx="6538668" cy="491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63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P22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047"/>
            <a:ext cx="12192000" cy="36208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65" y="4632246"/>
            <a:ext cx="3800475" cy="12192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703" y="4379833"/>
            <a:ext cx="3095625" cy="1724025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>
            <a:off x="5173785" y="4968306"/>
            <a:ext cx="922215" cy="54707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73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2450"/>
            <a:ext cx="12192000" cy="345221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38" y="2277980"/>
            <a:ext cx="4004862" cy="46937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33609" y="4891515"/>
            <a:ext cx="328166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상태 표시줄이 없어 확인 불가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03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P22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556244" y="4885713"/>
            <a:ext cx="922215" cy="54707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37" y="4444877"/>
            <a:ext cx="3914775" cy="14287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899" y="642047"/>
            <a:ext cx="12192000" cy="35889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4547" y="2913429"/>
            <a:ext cx="3927554" cy="39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P23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2463"/>
            <a:ext cx="12192000" cy="209083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33296"/>
            <a:ext cx="107251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7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P23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65" y="0"/>
            <a:ext cx="6967826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69"/>
          <a:stretch/>
        </p:blipFill>
        <p:spPr>
          <a:xfrm>
            <a:off x="8402878" y="0"/>
            <a:ext cx="3760547" cy="6858000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7549662" y="3368431"/>
            <a:ext cx="922215" cy="54707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65933" y="642047"/>
            <a:ext cx="391367" cy="272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513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P24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642047"/>
            <a:ext cx="9382125" cy="35147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4710112"/>
            <a:ext cx="4762500" cy="1419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337" y="4367211"/>
            <a:ext cx="3895725" cy="210502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527736" y="5210783"/>
            <a:ext cx="922215" cy="54707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04850" y="5419723"/>
            <a:ext cx="1138238" cy="338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401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P25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06" y="0"/>
            <a:ext cx="9020175" cy="4067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" y="4371975"/>
            <a:ext cx="4943475" cy="1295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812" y="4371975"/>
            <a:ext cx="4848225" cy="1971675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>
            <a:off x="5115779" y="5019675"/>
            <a:ext cx="922215" cy="54707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0487" y="5019675"/>
            <a:ext cx="1138238" cy="338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10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P07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490" y="1271085"/>
            <a:ext cx="9020175" cy="1781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490" y="3607970"/>
            <a:ext cx="38195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32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4371975"/>
            <a:ext cx="4943475" cy="1295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P25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5115779" y="5019675"/>
            <a:ext cx="922215" cy="54707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0487" y="5019675"/>
            <a:ext cx="1138238" cy="338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531" y="0"/>
            <a:ext cx="9439275" cy="4076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581" y="4202905"/>
            <a:ext cx="48482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02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6750"/>
            <a:ext cx="4838700" cy="19526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P25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5115779" y="5019675"/>
            <a:ext cx="922215" cy="54707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235" y="5572125"/>
            <a:ext cx="1138238" cy="338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319" y="0"/>
            <a:ext cx="9277350" cy="40100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04085" y="4883943"/>
            <a:ext cx="253140" cy="345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187" y="4300537"/>
            <a:ext cx="50958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11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" t="1" r="48364" b="81580"/>
          <a:stretch/>
        </p:blipFill>
        <p:spPr>
          <a:xfrm>
            <a:off x="0" y="986557"/>
            <a:ext cx="4598428" cy="58824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278" y="272715"/>
            <a:ext cx="2997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P26 – </a:t>
            </a:r>
            <a:r>
              <a:rPr lang="ko-KR" altLang="en-US" dirty="0" smtClean="0"/>
              <a:t>영수증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영수증 기본 양식 만들기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" t="18419" r="48364" b="58860"/>
          <a:stretch/>
        </p:blipFill>
        <p:spPr>
          <a:xfrm>
            <a:off x="3296123" y="-12641"/>
            <a:ext cx="4371249" cy="68978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1" t="41140" r="48364" b="33663"/>
          <a:stretch/>
        </p:blipFill>
        <p:spPr>
          <a:xfrm>
            <a:off x="5807361" y="-5178"/>
            <a:ext cx="3928078" cy="68741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" t="66398" r="61422" b="5084"/>
          <a:stretch/>
        </p:blipFill>
        <p:spPr>
          <a:xfrm>
            <a:off x="9042401" y="1"/>
            <a:ext cx="2597150" cy="688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30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057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P26 – </a:t>
            </a:r>
            <a:r>
              <a:rPr lang="ko-KR" altLang="en-US" dirty="0" smtClean="0"/>
              <a:t>영수증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작성한 기본양식을 자바스크립트로 바꾸며 동적인 부분은 변수와 함수 적용하여 영수증 코드 작성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-1" b="65129"/>
          <a:stretch/>
        </p:blipFill>
        <p:spPr>
          <a:xfrm>
            <a:off x="1591065" y="919046"/>
            <a:ext cx="9444258" cy="590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67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4872" b="40881"/>
          <a:stretch/>
        </p:blipFill>
        <p:spPr>
          <a:xfrm>
            <a:off x="0" y="919046"/>
            <a:ext cx="12180675" cy="5294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278" y="272715"/>
            <a:ext cx="1057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P26 – </a:t>
            </a:r>
            <a:r>
              <a:rPr lang="ko-KR" altLang="en-US" dirty="0" smtClean="0"/>
              <a:t>영수증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작성한 기본양식을 자바스크립트로 바꾸며 동적인 부분은 변수와 함수 적용하여 영수증 코드 작성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77347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59119" b="14758"/>
          <a:stretch/>
        </p:blipFill>
        <p:spPr>
          <a:xfrm>
            <a:off x="0" y="919046"/>
            <a:ext cx="12192000" cy="57093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6278" y="272715"/>
            <a:ext cx="10576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P26 – </a:t>
            </a:r>
            <a:r>
              <a:rPr lang="ko-KR" altLang="en-US" dirty="0" smtClean="0"/>
              <a:t>영수증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작성한 기본양식을 자바스크립트로 바꾸며 동적인 부분은 변수와 함수 적용하여 영수증 코드 작성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76475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P26 - </a:t>
            </a:r>
            <a:r>
              <a:rPr lang="ko-KR" altLang="en-US" dirty="0" smtClean="0"/>
              <a:t>영수증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9171" y="696755"/>
            <a:ext cx="3866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</a:t>
            </a:r>
            <a:r>
              <a:rPr lang="en-US" altLang="ko-KR" sz="1200" dirty="0" smtClean="0">
                <a:hlinkClick r:id="rId2"/>
              </a:rPr>
              <a:t>://192.168.23.94:8002/ch02/ex16_p26.html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80053" b="54530"/>
          <a:stretch/>
        </p:blipFill>
        <p:spPr>
          <a:xfrm>
            <a:off x="3985318" y="0"/>
            <a:ext cx="2909089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785" y="0"/>
            <a:ext cx="2533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21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ko-KR" altLang="en-US" dirty="0" smtClean="0"/>
              <a:t>차트</a:t>
            </a:r>
            <a:endParaRPr lang="en-US" altLang="ko-KR" dirty="0" smtClean="0"/>
          </a:p>
          <a:p>
            <a:r>
              <a:rPr lang="en-US" altLang="ko-KR" dirty="0" smtClean="0"/>
              <a:t>1. 20</a:t>
            </a:r>
            <a:r>
              <a:rPr lang="ko-KR" altLang="en-US" dirty="0" smtClean="0"/>
              <a:t>명의 점수 막대 그래프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44"/>
            <a:ext cx="12192000" cy="602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56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278" y="272715"/>
            <a:ext cx="3020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ko-KR" altLang="en-US" dirty="0" smtClean="0"/>
              <a:t>차트</a:t>
            </a:r>
            <a:endParaRPr lang="en-US" altLang="ko-KR" dirty="0" smtClean="0"/>
          </a:p>
          <a:p>
            <a:r>
              <a:rPr lang="en-US" altLang="ko-KR" dirty="0" smtClean="0"/>
              <a:t>1. 20</a:t>
            </a:r>
            <a:r>
              <a:rPr lang="ko-KR" altLang="en-US" dirty="0" smtClean="0"/>
              <a:t>명의 점수 막대 그래프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782" y="0"/>
            <a:ext cx="68366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2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278" y="272715"/>
            <a:ext cx="393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ko-KR" altLang="en-US" dirty="0" smtClean="0"/>
              <a:t>차트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20</a:t>
            </a:r>
            <a:r>
              <a:rPr lang="ko-KR" altLang="en-US" dirty="0" smtClean="0"/>
              <a:t>명의 점수 막대 그래프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랜덤 값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216"/>
            <a:ext cx="12192000" cy="469556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88707" y="411214"/>
            <a:ext cx="5085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http://</a:t>
            </a:r>
            <a:r>
              <a:rPr lang="ko-KR" altLang="en-US" dirty="0" smtClean="0">
                <a:hlinkClick r:id="rId3"/>
              </a:rPr>
              <a:t>192.168.23.94:8002/ch02/ex18_p28.html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08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P08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758" y="642047"/>
            <a:ext cx="10058400" cy="3533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632" y="4537409"/>
            <a:ext cx="38100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41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6278" y="272715"/>
            <a:ext cx="393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P28 – </a:t>
            </a:r>
            <a:r>
              <a:rPr lang="ko-KR" altLang="en-US" dirty="0" smtClean="0"/>
              <a:t>차트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. 20</a:t>
            </a:r>
            <a:r>
              <a:rPr lang="ko-KR" altLang="en-US" dirty="0" smtClean="0"/>
              <a:t>명의 점수 막대 그래프</a:t>
            </a:r>
            <a:r>
              <a:rPr lang="en-US" altLang="ko-KR" dirty="0" smtClean="0"/>
              <a:t>(</a:t>
            </a:r>
            <a:r>
              <a:rPr lang="ko-KR" altLang="en-US" dirty="0" smtClean="0"/>
              <a:t>랜덤 값</a:t>
            </a:r>
            <a:r>
              <a:rPr lang="en-US" altLang="ko-KR" dirty="0" smtClean="0"/>
              <a:t>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09" y="1304925"/>
            <a:ext cx="5192889" cy="5257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861" y="1304925"/>
            <a:ext cx="5227461" cy="528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P09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047"/>
            <a:ext cx="12134850" cy="3000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34" y="3753619"/>
            <a:ext cx="4254612" cy="12948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074638"/>
            <a:ext cx="4620091" cy="15059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763" y="3655491"/>
            <a:ext cx="4468822" cy="14060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2763" y="5142284"/>
            <a:ext cx="42481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9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942975"/>
            <a:ext cx="7610475" cy="46767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5619750"/>
            <a:ext cx="36576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1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P12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" y="814387"/>
            <a:ext cx="12030075" cy="5229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762" y="4531393"/>
            <a:ext cx="37242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8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65" y="0"/>
            <a:ext cx="8686800" cy="68389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075" y="1758115"/>
            <a:ext cx="39719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17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P16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65" y="0"/>
            <a:ext cx="9457323" cy="38141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499" y="3119021"/>
            <a:ext cx="4450501" cy="373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2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278" y="27271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P18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540" y="4953000"/>
            <a:ext cx="5153025" cy="1905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89" y="819150"/>
            <a:ext cx="102203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18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143</Words>
  <Application>Microsoft Office PowerPoint</Application>
  <PresentationFormat>와이드스크린</PresentationFormat>
  <Paragraphs>41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3" baseType="lpstr">
      <vt:lpstr>맑은 고딕</vt:lpstr>
      <vt:lpstr>Arial</vt:lpstr>
      <vt:lpstr>Office 테마</vt:lpstr>
      <vt:lpstr>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KOPO</dc:creator>
  <cp:lastModifiedBy>KOPO</cp:lastModifiedBy>
  <cp:revision>169</cp:revision>
  <dcterms:created xsi:type="dcterms:W3CDTF">2022-05-17T05:24:39Z</dcterms:created>
  <dcterms:modified xsi:type="dcterms:W3CDTF">2022-05-20T06:21:57Z</dcterms:modified>
</cp:coreProperties>
</file>