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73" r:id="rId13"/>
    <p:sldId id="269" r:id="rId14"/>
    <p:sldId id="270" r:id="rId15"/>
    <p:sldId id="27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0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51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6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2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3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1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0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33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3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14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2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DDE7-7AD3-47CD-AF62-6896AAE63247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FFAB6-8F32-40EE-BAB2-71DE1F10A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192.168.23.94:8002/ch03/freewifi.jsp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02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476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P17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96" y="5190372"/>
            <a:ext cx="4362450" cy="1514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96" y="0"/>
            <a:ext cx="9553575" cy="26574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896" y="2785812"/>
            <a:ext cx="7791450" cy="19240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47317" y="3259965"/>
            <a:ext cx="101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error.jsp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960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476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P19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637"/>
            <a:ext cx="12192000" cy="24763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88" y="5814614"/>
            <a:ext cx="3298659" cy="10995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99989"/>
            <a:ext cx="11506200" cy="27146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012" y="5814614"/>
            <a:ext cx="3619245" cy="104338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494579" y="884088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ogin.jsp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94579" y="3175774"/>
            <a:ext cx="1382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member.jsp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26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8009" b="8604"/>
          <a:stretch/>
        </p:blipFill>
        <p:spPr>
          <a:xfrm>
            <a:off x="1" y="1280206"/>
            <a:ext cx="7080738" cy="55777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1123950"/>
            <a:ext cx="5391150" cy="573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" y="247650"/>
            <a:ext cx="513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P20</a:t>
            </a:r>
          </a:p>
          <a:p>
            <a:r>
              <a:rPr lang="ko-KR" altLang="en-US" dirty="0" err="1" smtClean="0"/>
              <a:t>와이파이</a:t>
            </a:r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en-US" altLang="ko-KR" dirty="0" err="1" smtClean="0"/>
              <a:t>print_freewifi</a:t>
            </a:r>
            <a:r>
              <a:rPr lang="ko-KR" altLang="en-US" dirty="0" smtClean="0"/>
              <a:t>프로시저 수정하여 번호 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92369" y="5892800"/>
            <a:ext cx="4321908" cy="492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6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" y="2476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P20</a:t>
            </a:r>
          </a:p>
          <a:p>
            <a:r>
              <a:rPr lang="ko-KR" altLang="en-US" dirty="0" err="1" smtClean="0"/>
              <a:t>와이파이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0733" y="1118570"/>
            <a:ext cx="3196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hlinkClick r:id="rId2"/>
              </a:rPr>
              <a:t>http</a:t>
            </a:r>
            <a:r>
              <a:rPr lang="ko-KR" altLang="en-US" sz="1200" dirty="0" smtClean="0">
                <a:hlinkClick r:id="rId2"/>
              </a:rPr>
              <a:t>://</a:t>
            </a:r>
            <a:r>
              <a:rPr lang="en-US" altLang="ko-KR" sz="1200" dirty="0" smtClean="0">
                <a:hlinkClick r:id="rId2"/>
              </a:rPr>
              <a:t>192.168.23.94</a:t>
            </a:r>
            <a:r>
              <a:rPr lang="ko-KR" altLang="en-US" sz="1200" dirty="0" smtClean="0">
                <a:hlinkClick r:id="rId2"/>
              </a:rPr>
              <a:t>:8002/ch03/freewifi.jsp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30379" b="59660"/>
          <a:stretch/>
        </p:blipFill>
        <p:spPr>
          <a:xfrm>
            <a:off x="4384430" y="0"/>
            <a:ext cx="7807570" cy="68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6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700" y="2476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P20</a:t>
            </a:r>
          </a:p>
          <a:p>
            <a:r>
              <a:rPr lang="ko-KR" altLang="en-US" dirty="0" err="1" smtClean="0"/>
              <a:t>와이파이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0912" b="8946"/>
          <a:stretch/>
        </p:blipFill>
        <p:spPr>
          <a:xfrm>
            <a:off x="3077713" y="0"/>
            <a:ext cx="9046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31" y="0"/>
            <a:ext cx="855253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" y="2476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P20</a:t>
            </a:r>
          </a:p>
          <a:p>
            <a:r>
              <a:rPr lang="ko-KR" altLang="en-US" dirty="0" err="1" smtClean="0"/>
              <a:t>와이파이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22954" y="0"/>
            <a:ext cx="3196492" cy="33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25" y="0"/>
            <a:ext cx="867415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" y="24765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P20</a:t>
            </a:r>
          </a:p>
          <a:p>
            <a:r>
              <a:rPr lang="ko-KR" altLang="en-US" dirty="0" err="1" smtClean="0"/>
              <a:t>와이파이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01108" y="0"/>
            <a:ext cx="4040554" cy="33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9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5" y="1917210"/>
            <a:ext cx="11622053" cy="2724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700" y="2476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P9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91" y="5455813"/>
            <a:ext cx="36957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36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4765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P9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5" y="2387721"/>
            <a:ext cx="10258425" cy="2066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38" y="5348654"/>
            <a:ext cx="37338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476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5" y="5679587"/>
            <a:ext cx="4181475" cy="1047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859937"/>
            <a:ext cx="80962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4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476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P12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87" y="852237"/>
            <a:ext cx="7400925" cy="419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850" y="5467350"/>
            <a:ext cx="4629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2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476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P13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5476875"/>
            <a:ext cx="4267200" cy="1381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29" y="1094622"/>
            <a:ext cx="8201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476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P14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78342"/>
            <a:ext cx="8286750" cy="4276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4713371"/>
            <a:ext cx="36195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4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476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P15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3" y="1028700"/>
            <a:ext cx="9563100" cy="3781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725" y="4810125"/>
            <a:ext cx="37242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12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" y="2476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P16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83" y="1135480"/>
            <a:ext cx="9429750" cy="3143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920" y="4791826"/>
            <a:ext cx="7458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1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35</Words>
  <Application>Microsoft Office PowerPoint</Application>
  <PresentationFormat>와이드스크린</PresentationFormat>
  <Paragraphs>26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83</cp:revision>
  <dcterms:created xsi:type="dcterms:W3CDTF">2022-05-18T07:43:12Z</dcterms:created>
  <dcterms:modified xsi:type="dcterms:W3CDTF">2022-05-20T05:59:16Z</dcterms:modified>
</cp:coreProperties>
</file>