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1CCF-9D05-48C0-8E35-94B29AAD9D61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6BA-E593-4C75-9103-D08639DD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59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1CCF-9D05-48C0-8E35-94B29AAD9D61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6BA-E593-4C75-9103-D08639DD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58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1CCF-9D05-48C0-8E35-94B29AAD9D61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6BA-E593-4C75-9103-D08639DD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59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1CCF-9D05-48C0-8E35-94B29AAD9D61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6BA-E593-4C75-9103-D08639DD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01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1CCF-9D05-48C0-8E35-94B29AAD9D61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6BA-E593-4C75-9103-D08639DD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82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1CCF-9D05-48C0-8E35-94B29AAD9D61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6BA-E593-4C75-9103-D08639DD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52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1CCF-9D05-48C0-8E35-94B29AAD9D61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6BA-E593-4C75-9103-D08639DD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0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1CCF-9D05-48C0-8E35-94B29AAD9D61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6BA-E593-4C75-9103-D08639DD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1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1CCF-9D05-48C0-8E35-94B29AAD9D61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6BA-E593-4C75-9103-D08639DD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588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1CCF-9D05-48C0-8E35-94B29AAD9D61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6BA-E593-4C75-9103-D08639DD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81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1CCF-9D05-48C0-8E35-94B29AAD9D61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96BA-E593-4C75-9103-D08639DD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50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41CCF-9D05-48C0-8E35-94B29AAD9D61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96BA-E593-4C75-9103-D08639DD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33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192.168.23.94:8002/ch04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096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5667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p13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9396" b="49941"/>
          <a:stretch/>
        </p:blipFill>
        <p:spPr>
          <a:xfrm>
            <a:off x="592699" y="1156676"/>
            <a:ext cx="10556171" cy="492369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424240" y="1267041"/>
            <a:ext cx="1906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allViewDB.jsp</a:t>
            </a:r>
            <a:r>
              <a:rPr lang="en-US" altLang="ko-K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(2)</a:t>
            </a:r>
            <a:endParaRPr lang="ko-KR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0550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5667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p13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45662"/>
            <a:ext cx="6629912" cy="378561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4253" y="1855264"/>
            <a:ext cx="983705" cy="170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165" y="2025558"/>
            <a:ext cx="4704022" cy="10377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9430" y="4248635"/>
            <a:ext cx="4727961" cy="9652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54165" y="1621892"/>
            <a:ext cx="3560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en-US" altLang="ko-KR" sz="1400" dirty="0" err="1" smtClean="0"/>
              <a:t>Examtable</a:t>
            </a:r>
            <a:r>
              <a:rPr lang="ko-KR" altLang="en-US" sz="1400" dirty="0" smtClean="0"/>
              <a:t>이 존재하나 레코드가 없을 때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154165" y="3940858"/>
            <a:ext cx="2241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en-US" altLang="ko-KR" sz="1400" dirty="0" err="1" smtClean="0"/>
              <a:t>Examtable</a:t>
            </a:r>
            <a:r>
              <a:rPr lang="ko-KR" altLang="en-US" sz="1400" dirty="0" smtClean="0"/>
              <a:t>이 존재 할 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75118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5667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p13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28889"/>
          <a:stretch/>
        </p:blipFill>
        <p:spPr>
          <a:xfrm>
            <a:off x="880599" y="0"/>
            <a:ext cx="10371298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695061" y="72008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</a:t>
            </a:r>
            <a:r>
              <a:rPr lang="en-US" altLang="ko-KR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ko-KR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iewDB.jsp</a:t>
            </a:r>
            <a:endParaRPr lang="ko-KR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9379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5667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p13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4159"/>
            <a:ext cx="6017039" cy="343567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176548" y="1438030"/>
            <a:ext cx="320431" cy="179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3674074" y="4793437"/>
            <a:ext cx="921372" cy="69789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276" y="4562992"/>
            <a:ext cx="7377723" cy="164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39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0489"/>
            <a:ext cx="12192000" cy="37770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4800" y="25667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p13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408979" y="1798488"/>
            <a:ext cx="1011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error.jsp</a:t>
            </a:r>
            <a:endParaRPr lang="ko-KR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761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1315"/>
            <a:ext cx="12192000" cy="58566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25667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8910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5667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p12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935" y="1107657"/>
            <a:ext cx="8718634" cy="517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6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5667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P13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960" y="123513"/>
            <a:ext cx="8352301" cy="230895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99" y="2432470"/>
            <a:ext cx="11197662" cy="442553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0877355" y="123513"/>
            <a:ext cx="1200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Intro.html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776302" y="2517503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menu.html</a:t>
            </a:r>
            <a:endParaRPr lang="ko-KR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9872" y="1277991"/>
            <a:ext cx="3587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hlinkClick r:id="rId4"/>
              </a:rPr>
              <a:t>http://192.168.23.94:8002/ch04</a:t>
            </a:r>
            <a:r>
              <a:rPr lang="ko-KR" altLang="en-US" dirty="0" smtClean="0">
                <a:hlinkClick r:id="rId4"/>
              </a:rPr>
              <a:t>/</a:t>
            </a:r>
            <a:r>
              <a:rPr lang="ko-KR" altLang="en-US" dirty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58890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5667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p13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28974"/>
            <a:ext cx="12192000" cy="21622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025" y="860640"/>
            <a:ext cx="9286875" cy="29337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760671" y="4028974"/>
            <a:ext cx="1268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index.html</a:t>
            </a:r>
            <a:endParaRPr lang="ko-KR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48301" y="919953"/>
            <a:ext cx="1512683" cy="260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237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5667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p13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0779"/>
            <a:ext cx="6417413" cy="14507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04246"/>
            <a:ext cx="12192000" cy="365375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362087" y="3376185"/>
            <a:ext cx="1465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craeteDB.jsp</a:t>
            </a:r>
            <a:endParaRPr lang="ko-KR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6702" y="1570892"/>
            <a:ext cx="673897" cy="146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321" y="1090779"/>
            <a:ext cx="5548679" cy="14034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754238"/>
            <a:ext cx="2779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en-US" altLang="ko-KR" sz="1400" dirty="0" err="1" smtClean="0"/>
              <a:t>Examtable</a:t>
            </a:r>
            <a:r>
              <a:rPr lang="ko-KR" altLang="en-US" sz="1400" dirty="0" smtClean="0"/>
              <a:t>이 존재하지 않을 때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637732" y="741327"/>
            <a:ext cx="2178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en-US" altLang="ko-KR" sz="1400" dirty="0" err="1" smtClean="0"/>
              <a:t>Examtable</a:t>
            </a:r>
            <a:r>
              <a:rPr lang="ko-KR" altLang="en-US" sz="1400" dirty="0" smtClean="0"/>
              <a:t>이 존재할 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99508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5667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p13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41332"/>
          <a:stretch/>
        </p:blipFill>
        <p:spPr>
          <a:xfrm>
            <a:off x="0" y="1232569"/>
            <a:ext cx="6471885" cy="14448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85937"/>
            <a:ext cx="12192000" cy="377206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698147" y="3166180"/>
            <a:ext cx="1322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dropDB.jsp</a:t>
            </a:r>
            <a:endParaRPr lang="ko-KR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1071" y="1797537"/>
            <a:ext cx="582652" cy="157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526" y="1232569"/>
            <a:ext cx="4684295" cy="15991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58526" y="924792"/>
            <a:ext cx="2779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en-US" altLang="ko-KR" sz="1400" dirty="0" err="1" smtClean="0"/>
              <a:t>Examtable</a:t>
            </a:r>
            <a:r>
              <a:rPr lang="ko-KR" altLang="en-US" sz="1400" dirty="0" smtClean="0"/>
              <a:t>이 존재하지 않을 때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916612"/>
            <a:ext cx="2241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en-US" altLang="ko-KR" sz="1400" dirty="0" err="1" smtClean="0"/>
              <a:t>Examtable</a:t>
            </a:r>
            <a:r>
              <a:rPr lang="ko-KR" altLang="en-US" sz="1400" dirty="0" smtClean="0"/>
              <a:t>이 존재 할 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85533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5667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p13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26135"/>
          <a:stretch/>
        </p:blipFill>
        <p:spPr>
          <a:xfrm>
            <a:off x="55196" y="1182117"/>
            <a:ext cx="5540619" cy="11600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99" y="2381250"/>
            <a:ext cx="10162539" cy="446318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557102" y="2548765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allsetDB.jsp</a:t>
            </a:r>
            <a:endParaRPr lang="ko-KR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4800" y="1883917"/>
            <a:ext cx="1031631" cy="175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b="13390"/>
          <a:stretch/>
        </p:blipFill>
        <p:spPr>
          <a:xfrm>
            <a:off x="5845419" y="1132206"/>
            <a:ext cx="6306301" cy="12099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754238"/>
            <a:ext cx="2241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en-US" altLang="ko-KR" sz="1400" dirty="0" err="1" smtClean="0"/>
              <a:t>Examtable</a:t>
            </a:r>
            <a:r>
              <a:rPr lang="ko-KR" altLang="en-US" sz="1400" dirty="0" smtClean="0"/>
              <a:t>이 존재 할 때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45419" y="754237"/>
            <a:ext cx="2779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en-US" altLang="ko-KR" sz="1400" dirty="0" err="1" smtClean="0"/>
              <a:t>Examtable</a:t>
            </a:r>
            <a:r>
              <a:rPr lang="ko-KR" altLang="en-US" sz="1400" dirty="0" smtClean="0"/>
              <a:t>이 존재하지 않을 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41992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5667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p13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81118"/>
          <a:stretch/>
        </p:blipFill>
        <p:spPr>
          <a:xfrm>
            <a:off x="-2742" y="1602154"/>
            <a:ext cx="12209173" cy="35068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216475" y="1798488"/>
            <a:ext cx="1906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allViewDB.jsp</a:t>
            </a:r>
            <a:r>
              <a:rPr lang="en-US" altLang="ko-K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(1)</a:t>
            </a:r>
            <a:endParaRPr lang="ko-KR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73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83</Words>
  <Application>Microsoft Office PowerPoint</Application>
  <PresentationFormat>와이드스크린</PresentationFormat>
  <Paragraphs>34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</dc:title>
  <dc:creator>KOPO</dc:creator>
  <cp:lastModifiedBy>KOPO</cp:lastModifiedBy>
  <cp:revision>55</cp:revision>
  <dcterms:created xsi:type="dcterms:W3CDTF">2022-05-19T05:00:07Z</dcterms:created>
  <dcterms:modified xsi:type="dcterms:W3CDTF">2022-05-20T02:28:30Z</dcterms:modified>
</cp:coreProperties>
</file>