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71" r:id="rId10"/>
    <p:sldId id="260" r:id="rId11"/>
    <p:sldId id="265" r:id="rId12"/>
    <p:sldId id="268" r:id="rId13"/>
    <p:sldId id="270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3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7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4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4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8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40F8A-9672-4774-8FA0-5650FCCCD97D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E004-7AEE-46F0-906C-13B088DE5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2/ch06/tupyo/ReportAll.j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2/ch06/tupyo/ReportAll.js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3/ch06/tupyo/UIReportAll.j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3/ch06/tupyo/UIReportAll.j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2/ch06/tupyo/ReportOne.jsp?id_hubo=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2/ch06/tupyo/ReportOne.jsp?id_hubo=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2/ch06/tupyo/ReportOne.jsp?id_hubo=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2/ch06/xmlmake.j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2/ch06/xmlmake.j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3/ch06/callxml.j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23.94:8003/ch06/callxml.js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3/ch06/kma/kma_frontend.jsp?x=61&amp;y=123" TargetMode="External"/><Relationship Id="rId2" Type="http://schemas.openxmlformats.org/officeDocument/2006/relationships/hyperlink" Target="https://www.kma.go.kr/wid/queryDFS.jsp?gridx=61&amp;gridy=12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ma.go.kr/wid/queryDFS.jsp?gridx=61&amp;gridy=12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92.168.23.94:8003/ch06/kma/kma_frontend.jsp?x=61&amp;y=12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ma.go.kr/wid/queryDFS.jsp?gridx=61&amp;gridy=12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92.168.23.94:8003/ch06/kma/kma_frontend.jsp?x=61&amp;y=12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3/ch06/tupyo/UIReportAll.jsp" TargetMode="External"/><Relationship Id="rId2" Type="http://schemas.openxmlformats.org/officeDocument/2006/relationships/hyperlink" Target="http://192.168.23.94:8002/ch05/tupy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92.168.23.94:8002/ch06/tupyo/ReportOne.jsp?id_hubo=1" TargetMode="External"/><Relationship Id="rId5" Type="http://schemas.openxmlformats.org/officeDocument/2006/relationships/hyperlink" Target="http://192.168.23.94:8003/ch06/tupyo/UIReportOne.jsp?id_hubo=1" TargetMode="External"/><Relationship Id="rId4" Type="http://schemas.openxmlformats.org/officeDocument/2006/relationships/hyperlink" Target="http://192.168.23.94:8002/ch06/tupyo/ReportAll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26124" y="3509963"/>
            <a:ext cx="4001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(192.168.23.94:8002)</a:t>
            </a:r>
          </a:p>
          <a:p>
            <a:r>
              <a:rPr lang="ko-KR" altLang="en-US" dirty="0" err="1" smtClean="0"/>
              <a:t>프론트엔드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(192.168.23.94:8003)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44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4" y="1438275"/>
            <a:ext cx="11630025" cy="5419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862" y="622493"/>
            <a:ext cx="5510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</a:t>
            </a:r>
            <a:r>
              <a:rPr lang="ko-KR" altLang="en-US" dirty="0">
                <a:hlinkClick r:id="rId3"/>
              </a:rPr>
              <a:t>://192.168.23.94:8002/ch06/tupyo/</a:t>
            </a:r>
            <a:r>
              <a:rPr lang="en-US" altLang="ko-KR" dirty="0" err="1">
                <a:hlinkClick r:id="rId3"/>
              </a:rPr>
              <a:t>ReportAll</a:t>
            </a:r>
            <a:r>
              <a:rPr lang="ko-KR" altLang="en-US" dirty="0">
                <a:hlinkClick r:id="rId3"/>
              </a:rPr>
              <a:t>.jsp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2862" y="176044"/>
            <a:ext cx="493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 개표 결과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1)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후보 조회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(backend)</a:t>
            </a:r>
          </a:p>
        </p:txBody>
      </p:sp>
    </p:spTree>
    <p:extLst>
      <p:ext uri="{BB962C8B-B14F-4D97-AF65-F5344CB8AC3E}">
        <p14:creationId xmlns:p14="http://schemas.microsoft.com/office/powerpoint/2010/main" val="21632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77" y="1474298"/>
            <a:ext cx="9575433" cy="4563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862" y="176044"/>
            <a:ext cx="493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 개표 결과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1)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후보 조회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(backend)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2862" y="622493"/>
            <a:ext cx="5510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</a:t>
            </a:r>
            <a:r>
              <a:rPr lang="ko-KR" altLang="en-US" dirty="0">
                <a:hlinkClick r:id="rId3"/>
              </a:rPr>
              <a:t>://192.168.23.94:8002/ch06/tupyo/</a:t>
            </a:r>
            <a:r>
              <a:rPr lang="en-US" altLang="ko-KR" dirty="0" err="1">
                <a:hlinkClick r:id="rId3"/>
              </a:rPr>
              <a:t>ReportAll</a:t>
            </a:r>
            <a:r>
              <a:rPr lang="ko-KR" altLang="en-US" dirty="0">
                <a:hlinkClick r:id="rId3"/>
              </a:rPr>
              <a:t>.jsp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56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862" y="176044"/>
            <a:ext cx="496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 개표 결과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1)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후보 조회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(frontend)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034"/>
          <a:stretch/>
        </p:blipFill>
        <p:spPr>
          <a:xfrm>
            <a:off x="4334859" y="545376"/>
            <a:ext cx="7586283" cy="63070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862" y="545376"/>
            <a:ext cx="3899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hlinkClick r:id="rId3"/>
              </a:rPr>
              <a:t>http://192.168.23.94:8003/ch06/tupyo/UIReportAll.jsp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849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862" y="176044"/>
            <a:ext cx="496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 개표 결과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1)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후보 조회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(frontend)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28812"/>
            <a:ext cx="9144000" cy="3000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862" y="545376"/>
            <a:ext cx="3899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hlinkClick r:id="rId3"/>
              </a:rPr>
              <a:t>http://192.168.23.94:8003/ch06/tupyo/UIReportAll.jsp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95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862" y="176044"/>
            <a:ext cx="594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 개표 결과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2)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후보의 연령대 조회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(backend)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" y="1593622"/>
            <a:ext cx="11379198" cy="51158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2862" y="700167"/>
            <a:ext cx="7987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192.168.23.94:8002/ch06/tupyo/ReportOne.jsp?id_hubo=1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791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862" y="176044"/>
            <a:ext cx="5302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 개표 결과 </a:t>
            </a:r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2) 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후보의 연령대 조회 </a:t>
            </a:r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(backend)</a:t>
            </a:r>
          </a:p>
          <a:p>
            <a:endParaRPr lang="en-US" altLang="ko-KR" sz="1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392" y="0"/>
            <a:ext cx="6427985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862" y="700167"/>
            <a:ext cx="7987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http</a:t>
            </a:r>
            <a:r>
              <a:rPr lang="en-US" altLang="ko-KR" sz="1400" dirty="0">
                <a:hlinkClick r:id="rId3"/>
              </a:rPr>
              <a:t>://</a:t>
            </a:r>
            <a:r>
              <a:rPr lang="en-US" altLang="ko-KR" sz="1400" dirty="0" smtClean="0">
                <a:hlinkClick r:id="rId3"/>
              </a:rPr>
              <a:t>192.168.23.94:8002/ch06/tupyo/ReportOne.jsp?id_hubo=1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09445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862" y="176044"/>
            <a:ext cx="5322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투표 개표 결과 </a:t>
            </a:r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2) 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후보의 연령대 조회 </a:t>
            </a:r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(frontend)</a:t>
            </a:r>
          </a:p>
          <a:p>
            <a:endParaRPr lang="en-US" altLang="ko-KR" sz="1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7863"/>
          <a:stretch/>
        </p:blipFill>
        <p:spPr>
          <a:xfrm>
            <a:off x="5045725" y="687754"/>
            <a:ext cx="7146275" cy="61702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862" y="700167"/>
            <a:ext cx="7987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hlinkClick r:id="rId3"/>
              </a:rPr>
              <a:t>http</a:t>
            </a:r>
            <a:r>
              <a:rPr lang="en-US" altLang="ko-KR" sz="1200" dirty="0">
                <a:hlinkClick r:id="rId3"/>
              </a:rPr>
              <a:t>://</a:t>
            </a:r>
            <a:r>
              <a:rPr lang="en-US" altLang="ko-KR" sz="1200" dirty="0" smtClean="0">
                <a:hlinkClick r:id="rId3"/>
              </a:rPr>
              <a:t>192.168.23.94:8002/ch06/tupyo/ReportOne.jsp?id_hubo=1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114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6" y="1645761"/>
            <a:ext cx="11544300" cy="4600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586" y="164122"/>
            <a:ext cx="315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xmlmake.jsp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성적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backend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586" y="533454"/>
            <a:ext cx="4777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http://192.168.23.94:8002/ch06/xmlmake.jsp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70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10" y="0"/>
            <a:ext cx="526932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217" y="250091"/>
            <a:ext cx="315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xmlmake.jsp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성적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backend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1217" y="619423"/>
            <a:ext cx="4777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http://192.168.23.94:8002/ch06/xmlmake.jsp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2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84" y="1468706"/>
            <a:ext cx="10472615" cy="53892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862" y="176044"/>
            <a:ext cx="296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callxml.jsp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성적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862" y="683875"/>
            <a:ext cx="4559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http://192.168.23.94:8003/ch06/callxml.jsp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93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62" y="176044"/>
            <a:ext cx="296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callxml.jsp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성적 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9447" y="726252"/>
            <a:ext cx="4559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2"/>
              </a:rPr>
              <a:t>http://192.168.23.94:8003/ch06/callxml.jsp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78" y="1435106"/>
            <a:ext cx="6815259" cy="54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2862" y="176044"/>
            <a:ext cx="9319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기상청 동네 예보</a:t>
            </a:r>
            <a:endParaRPr lang="en-US" altLang="ko-KR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기상청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https://www.kma.go.kr/wid/queryDFS.jsp?gridx=61&amp;gridy=123</a:t>
            </a:r>
            <a:endParaRPr lang="en-US" altLang="ko-KR" dirty="0" smtClean="0"/>
          </a:p>
          <a:p>
            <a:r>
              <a:rPr lang="ko-KR" altLang="en-US" dirty="0" err="1" smtClean="0"/>
              <a:t>프론트엔드</a:t>
            </a:r>
            <a:r>
              <a:rPr lang="ko-KR" altLang="en-US" dirty="0" smtClean="0"/>
              <a:t> 서버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http://192.168.23.94:8003/ch06/kma/kma_frontend.jsp?x=61&amp;y=123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855"/>
          <a:stretch/>
        </p:blipFill>
        <p:spPr>
          <a:xfrm>
            <a:off x="866774" y="1113464"/>
            <a:ext cx="9951525" cy="5744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84390" y="1113464"/>
            <a:ext cx="23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Kma_frontend.jsp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13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445" b="10085"/>
          <a:stretch/>
        </p:blipFill>
        <p:spPr>
          <a:xfrm>
            <a:off x="3005627" y="1216526"/>
            <a:ext cx="6372834" cy="5641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4552" y="1284040"/>
            <a:ext cx="23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Kma_frontend.jsp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862" y="176044"/>
            <a:ext cx="9319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기상청 동네 예보</a:t>
            </a:r>
            <a:endParaRPr lang="en-US" altLang="ko-KR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기상청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https://www.kma.go.kr/wid/queryDFS.jsp?gridx=61&amp;gridy=123</a:t>
            </a:r>
            <a:endParaRPr lang="en-US" altLang="ko-KR" dirty="0" smtClean="0"/>
          </a:p>
          <a:p>
            <a:r>
              <a:rPr lang="ko-KR" altLang="en-US" dirty="0" err="1" smtClean="0"/>
              <a:t>프론트엔드</a:t>
            </a:r>
            <a:r>
              <a:rPr lang="ko-KR" altLang="en-US" dirty="0" smtClean="0"/>
              <a:t> 서버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http://192.168.23.94:8003/ch06/kma/kma_frontend.jsp?x=61&amp;y=123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363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350"/>
            <a:ext cx="12192000" cy="570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862" y="176044"/>
            <a:ext cx="9319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기상청 동네 예보</a:t>
            </a:r>
            <a:endParaRPr lang="en-US" altLang="ko-KR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기상청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https://www.kma.go.kr/wid/queryDFS.jsp?gridx=61&amp;gridy=123</a:t>
            </a:r>
            <a:endParaRPr lang="en-US" altLang="ko-KR" dirty="0" smtClean="0"/>
          </a:p>
          <a:p>
            <a:r>
              <a:rPr lang="ko-KR" altLang="en-US" dirty="0" err="1" smtClean="0"/>
              <a:t>프론트엔드</a:t>
            </a:r>
            <a:r>
              <a:rPr lang="ko-KR" altLang="en-US" dirty="0" smtClean="0"/>
              <a:t> 서버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http://192.168.23.94:8003/ch06/kma/kma_frontend.jsp?x=61&amp;y=123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14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88145" y="3150549"/>
            <a:ext cx="713432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통합 서버</a:t>
            </a:r>
            <a:endParaRPr lang="en-US" altLang="ko-KR" dirty="0" smtClean="0"/>
          </a:p>
          <a:p>
            <a:r>
              <a:rPr lang="ko-KR" altLang="en-US" dirty="0" smtClean="0">
                <a:hlinkClick r:id="rId2"/>
              </a:rPr>
              <a:t>http://192.168.23.94:8002/ch05/tupyo/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투표 결과 전체 조회 </a:t>
            </a:r>
            <a:r>
              <a:rPr lang="en-US" altLang="ko-KR" dirty="0" smtClean="0"/>
              <a:t>– frontend</a:t>
            </a:r>
          </a:p>
          <a:p>
            <a:r>
              <a:rPr lang="en-US" altLang="ko-KR" dirty="0" smtClean="0">
                <a:hlinkClick r:id="rId3"/>
              </a:rPr>
              <a:t>http://192.168.23.94:8003/ch06/tupyo/UIReportAll.jsp</a:t>
            </a:r>
            <a:endParaRPr lang="en-US" altLang="ko-KR" dirty="0" smtClean="0"/>
          </a:p>
          <a:p>
            <a:r>
              <a:rPr lang="ko-KR" altLang="en-US" dirty="0" smtClean="0"/>
              <a:t>투표 결과 전체 조회 </a:t>
            </a:r>
            <a:r>
              <a:rPr lang="en-US" altLang="ko-KR" dirty="0" smtClean="0"/>
              <a:t>– backend</a:t>
            </a:r>
          </a:p>
          <a:p>
            <a:r>
              <a:rPr lang="ko-KR" altLang="en-US" dirty="0" smtClean="0">
                <a:hlinkClick r:id="rId4"/>
              </a:rPr>
              <a:t>http://</a:t>
            </a:r>
            <a:r>
              <a:rPr lang="ko-KR" altLang="en-US" dirty="0" smtClean="0">
                <a:hlinkClick r:id="rId4"/>
              </a:rPr>
              <a:t>192.168.23.94:8002/ch06/tupyo/</a:t>
            </a:r>
            <a:r>
              <a:rPr lang="en-US" altLang="ko-KR" dirty="0" err="1" smtClean="0">
                <a:hlinkClick r:id="rId4"/>
              </a:rPr>
              <a:t>ReportAll</a:t>
            </a:r>
            <a:r>
              <a:rPr lang="ko-KR" altLang="en-US" dirty="0" smtClean="0">
                <a:hlinkClick r:id="rId4"/>
              </a:rPr>
              <a:t>.jsp</a:t>
            </a:r>
            <a:endParaRPr lang="en-US" altLang="ko-KR" dirty="0" smtClean="0"/>
          </a:p>
          <a:p>
            <a:r>
              <a:rPr lang="ko-KR" altLang="en-US" dirty="0" smtClean="0"/>
              <a:t>투표 결과 후보 조회 </a:t>
            </a:r>
            <a:r>
              <a:rPr lang="en-US" altLang="ko-KR" dirty="0" smtClean="0"/>
              <a:t>– frontend</a:t>
            </a:r>
          </a:p>
          <a:p>
            <a:r>
              <a:rPr lang="en-US" altLang="ko-KR" dirty="0" smtClean="0">
                <a:hlinkClick r:id="rId5"/>
              </a:rPr>
              <a:t>http://192.168.23.94:8003/ch06/tupyo/UIReportOne.jsp?id_hubo=1</a:t>
            </a:r>
            <a:endParaRPr lang="en-US" altLang="ko-KR" dirty="0" smtClean="0"/>
          </a:p>
          <a:p>
            <a:r>
              <a:rPr lang="ko-KR" altLang="en-US" dirty="0" smtClean="0"/>
              <a:t>투표 결과 후보 조회 </a:t>
            </a:r>
            <a:r>
              <a:rPr lang="en-US" altLang="ko-KR" dirty="0" smtClean="0"/>
              <a:t>– backend</a:t>
            </a:r>
          </a:p>
          <a:p>
            <a:r>
              <a:rPr lang="en-US" altLang="ko-KR" dirty="0" smtClean="0">
                <a:hlinkClick r:id="rId6"/>
              </a:rPr>
              <a:t>http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192.168.23.94:8002/ch06/tupyo/ReportOne.jsp?id_hubo=1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0238" y="1407719"/>
            <a:ext cx="93009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/>
              <a:t>투표 결과 </a:t>
            </a:r>
            <a:r>
              <a:rPr lang="ko-KR" altLang="en-US" sz="4400" dirty="0" err="1" smtClean="0"/>
              <a:t>백엔드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/ </a:t>
            </a:r>
            <a:r>
              <a:rPr lang="ko-KR" altLang="en-US" sz="4400" dirty="0" err="1" smtClean="0"/>
              <a:t>프론트엔드</a:t>
            </a:r>
            <a:r>
              <a:rPr lang="ko-KR" altLang="en-US" sz="4400" dirty="0" smtClean="0"/>
              <a:t> 분리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791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266</Words>
  <Application>Microsoft Office PowerPoint</Application>
  <PresentationFormat>와이드스크린</PresentationFormat>
  <Paragraphs>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56</cp:revision>
  <dcterms:created xsi:type="dcterms:W3CDTF">2022-05-25T00:02:59Z</dcterms:created>
  <dcterms:modified xsi:type="dcterms:W3CDTF">2022-05-25T01:36:20Z</dcterms:modified>
</cp:coreProperties>
</file>