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6" r:id="rId32"/>
    <p:sldId id="285" r:id="rId33"/>
    <p:sldId id="281" r:id="rId34"/>
    <p:sldId id="287" r:id="rId35"/>
    <p:sldId id="298" r:id="rId36"/>
    <p:sldId id="299" r:id="rId37"/>
    <p:sldId id="300" r:id="rId38"/>
    <p:sldId id="288" r:id="rId39"/>
    <p:sldId id="289" r:id="rId40"/>
    <p:sldId id="290" r:id="rId41"/>
    <p:sldId id="291" r:id="rId42"/>
    <p:sldId id="293" r:id="rId43"/>
    <p:sldId id="292" r:id="rId44"/>
    <p:sldId id="296" r:id="rId45"/>
    <p:sldId id="29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6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4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BC05-015E-406E-9FC7-6B2C280C333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9AFE-4FDA-4EF6-9229-D23E2C9B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0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8" y="1315454"/>
            <a:ext cx="10567116" cy="42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" y="1074822"/>
            <a:ext cx="11454547" cy="4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562100"/>
            <a:ext cx="113823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6" y="935204"/>
            <a:ext cx="8371472" cy="4990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8" y="-40190"/>
            <a:ext cx="853582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9" y="5741485"/>
            <a:ext cx="5838825" cy="107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25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임의의 투표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실행 프로시저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58" y="1058981"/>
            <a:ext cx="8728158" cy="5799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30" y="179753"/>
            <a:ext cx="619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투표 테이블 내의 기호번호를 후보이름으로 바꿔서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42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924066"/>
            <a:ext cx="8423801" cy="5933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투표 테이블 내의 기호번호를 후보이름으로 바꿔서 조회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95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010653"/>
            <a:ext cx="11997398" cy="4223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468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후보의 득표수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허용하지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99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1166199"/>
            <a:ext cx="11621283" cy="4502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71" y="5668628"/>
            <a:ext cx="1495425" cy="66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445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smtClean="0"/>
              <a:t>호감도 투표</a:t>
            </a:r>
            <a:r>
              <a:rPr lang="en-US" altLang="ko-KR" dirty="0" smtClean="0"/>
              <a:t>(3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후보의 득표수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표까지 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40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" y="1507957"/>
            <a:ext cx="11966758" cy="36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0" y="0"/>
            <a:ext cx="676656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43" y="5715000"/>
            <a:ext cx="5276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5262"/>
            <a:ext cx="108394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0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9550"/>
            <a:ext cx="108870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25904"/>
            <a:ext cx="7419975" cy="2886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2904"/>
            <a:ext cx="12192000" cy="19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" y="1090863"/>
            <a:ext cx="11379060" cy="47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62025"/>
            <a:ext cx="9772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6200"/>
            <a:ext cx="9744075" cy="6705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5581650"/>
            <a:ext cx="5600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3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05" y="952253"/>
            <a:ext cx="4602482" cy="2846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05" y="3798277"/>
            <a:ext cx="4062676" cy="2854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87" y="1151531"/>
            <a:ext cx="3777322" cy="2746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287" y="3897959"/>
            <a:ext cx="3378471" cy="27551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8830" y="179753"/>
            <a:ext cx="750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시험 처리 관련 테이블 만들기 </a:t>
            </a:r>
            <a:r>
              <a:rPr lang="en-US" altLang="ko-KR" dirty="0" smtClean="0"/>
              <a:t>[answer, testing, scoring, </a:t>
            </a:r>
            <a:r>
              <a:rPr lang="en-US" altLang="ko-KR" dirty="0" err="1" smtClean="0"/>
              <a:t>reporttable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38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84" y="863404"/>
            <a:ext cx="9440882" cy="5994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데이터 채우기 </a:t>
            </a:r>
            <a:r>
              <a:rPr lang="en-US" altLang="ko-KR" dirty="0" smtClean="0"/>
              <a:t>[1. </a:t>
            </a:r>
            <a:r>
              <a:rPr lang="ko-KR" altLang="en-US" dirty="0" smtClean="0"/>
              <a:t>정답테이블에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과목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문제 정답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812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68" y="804038"/>
            <a:ext cx="9877515" cy="6053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062" y="6056924"/>
            <a:ext cx="3529938" cy="730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 데이터 채우기 </a:t>
            </a:r>
            <a:r>
              <a:rPr lang="en-US" altLang="ko-KR" dirty="0" smtClean="0"/>
              <a:t>[2. </a:t>
            </a:r>
            <a:r>
              <a:rPr lang="ko-KR" altLang="en-US" dirty="0" smtClean="0"/>
              <a:t>시험 테이블에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 시험 답안 채우기</a:t>
            </a:r>
            <a:r>
              <a:rPr lang="en-US" altLang="ko-KR" dirty="0" smtClean="0"/>
              <a:t>(1)]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1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43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4" y="920126"/>
            <a:ext cx="8249686" cy="593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30" y="179753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 데이터 채우기 </a:t>
            </a:r>
            <a:r>
              <a:rPr lang="en-US" altLang="ko-KR" dirty="0" smtClean="0"/>
              <a:t>[2. </a:t>
            </a:r>
            <a:r>
              <a:rPr lang="ko-KR" altLang="en-US" dirty="0" smtClean="0"/>
              <a:t>시험 테이블에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 시험 답안 채우기</a:t>
            </a:r>
            <a:r>
              <a:rPr lang="en-US" altLang="ko-KR" dirty="0" smtClean="0"/>
              <a:t>(2)]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30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46" y="839323"/>
            <a:ext cx="7926346" cy="132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46" y="2177087"/>
            <a:ext cx="8307754" cy="4680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764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3 &amp; 4. </a:t>
            </a:r>
            <a:r>
              <a:rPr lang="ko-KR" altLang="en-US" dirty="0" smtClean="0"/>
              <a:t>채점하여 </a:t>
            </a:r>
            <a:r>
              <a:rPr lang="en-US" altLang="ko-KR" dirty="0" smtClean="0"/>
              <a:t>scoring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&amp; reportable </a:t>
            </a:r>
            <a:r>
              <a:rPr lang="ko-KR" altLang="en-US" dirty="0" smtClean="0"/>
              <a:t>테이블 채우는 프로시저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37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592"/>
            <a:ext cx="12192000" cy="4824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764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3 &amp; 4. </a:t>
            </a:r>
            <a:r>
              <a:rPr lang="ko-KR" altLang="en-US" dirty="0" smtClean="0"/>
              <a:t>채점하여 </a:t>
            </a:r>
            <a:r>
              <a:rPr lang="en-US" altLang="ko-KR" dirty="0" smtClean="0"/>
              <a:t>scoring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&amp; reportable </a:t>
            </a:r>
            <a:r>
              <a:rPr lang="ko-KR" altLang="en-US" dirty="0" smtClean="0"/>
              <a:t>테이블 채우는 프로시저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41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70" y="851877"/>
            <a:ext cx="7878840" cy="6006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55" y="762653"/>
            <a:ext cx="2157046" cy="6095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771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3 &amp; 4. </a:t>
            </a:r>
            <a:r>
              <a:rPr lang="ko-KR" altLang="en-US" dirty="0" smtClean="0"/>
              <a:t>채점하여 </a:t>
            </a:r>
            <a:r>
              <a:rPr lang="en-US" altLang="ko-KR" dirty="0" smtClean="0"/>
              <a:t>scoring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&amp; reportable </a:t>
            </a:r>
            <a:r>
              <a:rPr lang="ko-KR" altLang="en-US" dirty="0" smtClean="0"/>
              <a:t>테이블 채우는 프로시저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99" y="883138"/>
            <a:ext cx="7194501" cy="597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채점리포트와 함께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등수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85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" y="17975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과목별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리포트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43" y="2069733"/>
            <a:ext cx="6210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59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" y="17975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과목별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리포트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3219"/>
          <a:stretch/>
        </p:blipFill>
        <p:spPr>
          <a:xfrm>
            <a:off x="276010" y="890953"/>
            <a:ext cx="11155425" cy="45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1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" y="17975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P23. </a:t>
            </a:r>
            <a:r>
              <a:rPr lang="ko-KR" altLang="en-US" dirty="0" smtClean="0"/>
              <a:t>시험 처리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과목별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리포트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08" y="0"/>
            <a:ext cx="308059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31" y="0"/>
            <a:ext cx="2334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7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3" y="1138700"/>
            <a:ext cx="6410325" cy="483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87569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예약 기록 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45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3" y="1019175"/>
            <a:ext cx="10163175" cy="583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87569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임의 데이터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7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673770"/>
            <a:ext cx="8924051" cy="50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6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0" y="1893719"/>
            <a:ext cx="6324600" cy="3038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081"/>
          <a:stretch/>
        </p:blipFill>
        <p:spPr>
          <a:xfrm>
            <a:off x="7650079" y="1155532"/>
            <a:ext cx="4541921" cy="4514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87569"/>
            <a:ext cx="47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앞으로의 한 달 간 예약 현황 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512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" r="17199" b="60170"/>
          <a:stretch/>
        </p:blipFill>
        <p:spPr>
          <a:xfrm>
            <a:off x="218830" y="1473201"/>
            <a:ext cx="11775603" cy="3598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예약 기록 테이블에 접근해서 </a:t>
            </a:r>
            <a:r>
              <a:rPr lang="ko-KR" altLang="en-US" dirty="0"/>
              <a:t>앞으로의 한 달 간 예약 현황 </a:t>
            </a:r>
            <a:r>
              <a:rPr lang="ko-KR" altLang="en-US" dirty="0" smtClean="0"/>
              <a:t>테이블을 완성하는 프로시저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52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" t="41767" r="17923" b="10769"/>
          <a:stretch/>
        </p:blipFill>
        <p:spPr>
          <a:xfrm>
            <a:off x="394387" y="1281722"/>
            <a:ext cx="11315736" cy="4157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830" y="179753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예약 기록 테이블에 접근해서 </a:t>
            </a:r>
            <a:r>
              <a:rPr lang="ko-KR" altLang="en-US" dirty="0"/>
              <a:t>앞으로의 한 달 간 예약 현황 </a:t>
            </a:r>
            <a:r>
              <a:rPr lang="ko-KR" altLang="en-US" dirty="0" smtClean="0"/>
              <a:t>테이블을 완성하는 프로시저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1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17" y="1187694"/>
            <a:ext cx="28765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0" y="179753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P25. </a:t>
            </a:r>
            <a:r>
              <a:rPr lang="ko-KR" altLang="en-US" dirty="0" err="1" smtClean="0"/>
              <a:t>리조트</a:t>
            </a:r>
            <a:r>
              <a:rPr lang="ko-KR" altLang="en-US" dirty="0" smtClean="0"/>
              <a:t> 예약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예약 기록 테이블에 접근해서 </a:t>
            </a:r>
            <a:r>
              <a:rPr lang="ko-KR" altLang="en-US" dirty="0"/>
              <a:t>앞으로의 한 달 간 예약 현황 </a:t>
            </a:r>
            <a:r>
              <a:rPr lang="ko-KR" altLang="en-US" dirty="0" smtClean="0"/>
              <a:t>테이블을 완성하는 프로시저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6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90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68" y="0"/>
            <a:ext cx="476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5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7" y="1668379"/>
            <a:ext cx="11515168" cy="32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596816"/>
            <a:ext cx="8742947" cy="56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0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65" y="0"/>
            <a:ext cx="6772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9" y="1074821"/>
            <a:ext cx="11723055" cy="45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3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9" y="0"/>
            <a:ext cx="6383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384</Words>
  <Application>Microsoft Office PowerPoint</Application>
  <PresentationFormat>와이드스크린</PresentationFormat>
  <Paragraphs>50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용어 정리</vt:lpstr>
      <vt:lpstr>PowerPoint 프레젠테이션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정리하기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91</cp:revision>
  <dcterms:created xsi:type="dcterms:W3CDTF">2022-05-13T01:02:28Z</dcterms:created>
  <dcterms:modified xsi:type="dcterms:W3CDTF">2022-05-17T07:46:25Z</dcterms:modified>
</cp:coreProperties>
</file>