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B05BE-0575-4DB7-88BD-8343883E56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DAC-DC25-42F5-BE52-66025CCA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7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15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80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1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4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9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3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6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964E-709B-489E-A2F9-560F2C39FE42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0716-3B0E-454F-8469-B098E8FA5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4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Finding a Character</a:t>
              </a:r>
              <a:endParaRPr lang="ko-KR" altLang="en-US" sz="274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string and a character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Find the character from the string and show the order of</a:t>
              </a:r>
              <a:r>
                <a:rPr lang="ko-KR" alt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first found(case sensitive)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6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727" y="5718759"/>
            <a:ext cx="6419600" cy="891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727" y="4203031"/>
            <a:ext cx="6419600" cy="11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Printing Numbers Matching the Condition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Initialize an integer array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numbers with N in each digit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[Code]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 numbers = {123, 32, 356, 53, 2, 67, 31, 78, 41, 9, 29};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356 53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123 32 2 29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8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2002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03" y="702593"/>
            <a:ext cx="4152900" cy="166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728" y="3429000"/>
            <a:ext cx="41433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Office PowerPoint</Application>
  <PresentationFormat>와이드스크린</PresentationFormat>
  <Paragraphs>31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3</cp:revision>
  <dcterms:created xsi:type="dcterms:W3CDTF">2022-04-04T07:31:09Z</dcterms:created>
  <dcterms:modified xsi:type="dcterms:W3CDTF">2022-04-04T07:35:59Z</dcterms:modified>
</cp:coreProperties>
</file>