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65FC-B6D5-427D-933B-F89B29E4356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5152-2A70-4128-AA57-B1C9B19C0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8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65FC-B6D5-427D-933B-F89B29E4356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5152-2A70-4128-AA57-B1C9B19C0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1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65FC-B6D5-427D-933B-F89B29E4356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5152-2A70-4128-AA57-B1C9B19C0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5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65FC-B6D5-427D-933B-F89B29E4356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5152-2A70-4128-AA57-B1C9B19C0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0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65FC-B6D5-427D-933B-F89B29E4356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5152-2A70-4128-AA57-B1C9B19C0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65FC-B6D5-427D-933B-F89B29E4356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5152-2A70-4128-AA57-B1C9B19C0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65FC-B6D5-427D-933B-F89B29E4356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5152-2A70-4128-AA57-B1C9B19C0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06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65FC-B6D5-427D-933B-F89B29E4356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5152-2A70-4128-AA57-B1C9B19C0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84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65FC-B6D5-427D-933B-F89B29E4356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5152-2A70-4128-AA57-B1C9B19C0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65FC-B6D5-427D-933B-F89B29E4356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5152-2A70-4128-AA57-B1C9B19C0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82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65FC-B6D5-427D-933B-F89B29E4356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5152-2A70-4128-AA57-B1C9B19C0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73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A65FC-B6D5-427D-933B-F89B29E4356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75152-2A70-4128-AA57-B1C9B19C0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62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78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897" y="2309312"/>
            <a:ext cx="6505575" cy="27527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3101811" cy="95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생성자</a:t>
            </a:r>
            <a:r>
              <a:rPr lang="en-US" altLang="ko-KR" dirty="0" smtClean="0"/>
              <a:t>(constructor) (</a:t>
            </a:r>
            <a:r>
              <a:rPr lang="en-US" altLang="ko-KR" dirty="0"/>
              <a:t>p</a:t>
            </a:r>
            <a:r>
              <a:rPr lang="en-US" altLang="ko-KR" dirty="0" smtClean="0"/>
              <a:t>14)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 smtClean="0"/>
              <a:t>- TV </a:t>
            </a:r>
            <a:r>
              <a:rPr lang="ko-KR" altLang="en-US" dirty="0" err="1" smtClean="0"/>
              <a:t>리모콘</a:t>
            </a:r>
            <a:r>
              <a:rPr lang="ko-KR" altLang="en-US" dirty="0" smtClean="0"/>
              <a:t> </a:t>
            </a:r>
            <a:r>
              <a:rPr lang="en-US" altLang="ko-KR" dirty="0" smtClean="0"/>
              <a:t>refactoring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5855369" y="4244641"/>
            <a:ext cx="5659103" cy="182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11111" b="8490"/>
          <a:stretch/>
        </p:blipFill>
        <p:spPr>
          <a:xfrm>
            <a:off x="0" y="1197155"/>
            <a:ext cx="4180114" cy="563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1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2711"/>
          <a:stretch/>
        </p:blipFill>
        <p:spPr>
          <a:xfrm>
            <a:off x="5277854" y="0"/>
            <a:ext cx="631906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3101811" cy="911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생성자</a:t>
            </a:r>
            <a:r>
              <a:rPr lang="en-US" altLang="ko-KR" dirty="0" smtClean="0"/>
              <a:t>(constructor) (</a:t>
            </a:r>
            <a:r>
              <a:rPr lang="en-US" altLang="ko-KR" dirty="0"/>
              <a:t>p</a:t>
            </a:r>
            <a:r>
              <a:rPr lang="en-US" altLang="ko-KR" dirty="0" smtClean="0"/>
              <a:t>14)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/>
              <a:t>- TV </a:t>
            </a:r>
            <a:r>
              <a:rPr lang="ko-KR" altLang="en-US" dirty="0" err="1"/>
              <a:t>리모콘</a:t>
            </a:r>
            <a:r>
              <a:rPr lang="ko-KR" altLang="en-US" dirty="0"/>
              <a:t> </a:t>
            </a:r>
            <a:r>
              <a:rPr lang="en-US" altLang="ko-KR" dirty="0" smtClean="0"/>
              <a:t>refactoring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393966" y="586909"/>
            <a:ext cx="4347410" cy="2121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0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5780750" cy="95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 smtClean="0"/>
              <a:t>Inheritance (</a:t>
            </a:r>
            <a:r>
              <a:rPr lang="ko-KR" altLang="en-US" dirty="0" smtClean="0"/>
              <a:t>상속으로 클래스 만들기</a:t>
            </a:r>
            <a:r>
              <a:rPr lang="en-US" altLang="ko-KR" dirty="0" smtClean="0"/>
              <a:t>) (p17)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 smtClean="0"/>
              <a:t>- 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리모콘</a:t>
            </a:r>
            <a:r>
              <a:rPr lang="ko-KR" altLang="en-US" dirty="0" smtClean="0"/>
              <a:t> 클래스 상속받아 건전지 체크 기능 추가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766" y="2293269"/>
            <a:ext cx="7973813" cy="327334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76801" y="4677778"/>
            <a:ext cx="7154777" cy="215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6192"/>
            <a:ext cx="40005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0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04" y="2029328"/>
            <a:ext cx="11434489" cy="364155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5780750" cy="1409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 smtClean="0"/>
              <a:t>Inheritance (</a:t>
            </a:r>
            <a:r>
              <a:rPr lang="ko-KR" altLang="en-US" dirty="0" smtClean="0"/>
              <a:t>상속으로 클래스 만들기</a:t>
            </a:r>
            <a:r>
              <a:rPr lang="en-US" altLang="ko-KR" dirty="0" smtClean="0"/>
              <a:t>) (p17)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/>
              <a:t>- </a:t>
            </a:r>
            <a:r>
              <a:rPr lang="ko-KR" altLang="en-US" dirty="0"/>
              <a:t>기존 </a:t>
            </a:r>
            <a:r>
              <a:rPr lang="ko-KR" altLang="en-US" dirty="0" err="1"/>
              <a:t>리모콘</a:t>
            </a:r>
            <a:r>
              <a:rPr lang="ko-KR" altLang="en-US" dirty="0"/>
              <a:t> 클래스 상속받아 건전지 체크 기능 추가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042611" y="2422358"/>
            <a:ext cx="2823412" cy="288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0969" y="4186988"/>
            <a:ext cx="10146632" cy="994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4927" y="3080084"/>
            <a:ext cx="10146632" cy="1106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51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7180171" cy="95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클래스를 만들기 </a:t>
            </a:r>
            <a:r>
              <a:rPr lang="en-US" altLang="ko-KR" dirty="0" smtClean="0"/>
              <a:t>(p38)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 smtClean="0"/>
              <a:t> - </a:t>
            </a:r>
            <a:r>
              <a:rPr lang="ko-KR" altLang="en-US" dirty="0" smtClean="0"/>
              <a:t>특정 학생수 만큼의 점수 데이터를 저장하고</a:t>
            </a:r>
            <a:r>
              <a:rPr lang="en-US" altLang="ko-KR" dirty="0"/>
              <a:t> </a:t>
            </a:r>
            <a:r>
              <a:rPr lang="ko-KR" altLang="en-US" dirty="0" smtClean="0"/>
              <a:t>통계를 내는 클래스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1487"/>
            <a:ext cx="12192000" cy="41343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0" y="837519"/>
            <a:ext cx="5124450" cy="20478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6298" y="3925910"/>
            <a:ext cx="11599587" cy="2387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99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64" y="428784"/>
            <a:ext cx="11840830" cy="605033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2784737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클래스를 만들기 </a:t>
            </a:r>
            <a:r>
              <a:rPr lang="en-US" altLang="ko-KR" dirty="0" smtClean="0"/>
              <a:t>(p38)</a:t>
            </a:r>
          </a:p>
        </p:txBody>
      </p:sp>
    </p:spTree>
    <p:extLst>
      <p:ext uri="{BB962C8B-B14F-4D97-AF65-F5344CB8AC3E}">
        <p14:creationId xmlns:p14="http://schemas.microsoft.com/office/powerpoint/2010/main" val="2472049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90844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성적 집계표 출력 </a:t>
            </a:r>
            <a:r>
              <a:rPr lang="en-US" altLang="ko-KR" dirty="0" smtClean="0"/>
              <a:t>(1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 (p39)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23950"/>
            <a:ext cx="10515600" cy="57340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64756" y="5358826"/>
            <a:ext cx="6200273" cy="1361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472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17637"/>
          <a:stretch/>
        </p:blipFill>
        <p:spPr>
          <a:xfrm>
            <a:off x="3681046" y="371106"/>
            <a:ext cx="8510954" cy="648689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390844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성적 집계표 출력 </a:t>
            </a:r>
            <a:r>
              <a:rPr lang="en-US" altLang="ko-KR" dirty="0" smtClean="0"/>
              <a:t>(1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 (p39)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126522" y="4579815"/>
            <a:ext cx="7957037" cy="1990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389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90844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성적 집계표 출력 </a:t>
            </a:r>
            <a:r>
              <a:rPr lang="en-US" altLang="ko-KR" dirty="0" smtClean="0"/>
              <a:t>(1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 (p39)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015" y="0"/>
            <a:ext cx="6836985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885223" y="4733596"/>
            <a:ext cx="1763806" cy="708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47337" y="5598312"/>
            <a:ext cx="3933692" cy="962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47337" y="1141047"/>
            <a:ext cx="4060971" cy="1453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2975"/>
            <a:ext cx="43719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4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80440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성적 집계표 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8" y="767669"/>
            <a:ext cx="11787811" cy="548798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53566" y="5602514"/>
            <a:ext cx="726472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592455" y="5454816"/>
            <a:ext cx="2656115" cy="600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모든 </a:t>
            </a:r>
            <a:r>
              <a:rPr lang="ko-KR" altLang="en-US" dirty="0" smtClean="0">
                <a:solidFill>
                  <a:srgbClr val="FF0000"/>
                </a:solidFill>
              </a:rPr>
              <a:t>페이지 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53566" y="3087077"/>
            <a:ext cx="7576219" cy="382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37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514" y="116334"/>
            <a:ext cx="9846486" cy="674166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2345514" cy="95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(p6)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 smtClean="0"/>
              <a:t>- </a:t>
            </a:r>
            <a:r>
              <a:rPr lang="ko-KR" altLang="en-US" dirty="0" smtClean="0"/>
              <a:t>영수증 </a:t>
            </a:r>
            <a:r>
              <a:rPr lang="en-US" altLang="ko-KR" dirty="0" smtClean="0"/>
              <a:t>refactoring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774464" y="5676982"/>
            <a:ext cx="6400798" cy="1114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361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80440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성적 집계표 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03" y="602796"/>
            <a:ext cx="11296650" cy="35623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4251" y="1367397"/>
            <a:ext cx="10573977" cy="2595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579428" y="3913747"/>
            <a:ext cx="1828800" cy="600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한 페이지 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53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86" y="467020"/>
            <a:ext cx="9869714" cy="639097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3480440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성적 집계표 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08194" y="4647626"/>
            <a:ext cx="6887349" cy="2101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322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102" y="0"/>
            <a:ext cx="7292898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3480440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성적 집계표 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025292" y="3774830"/>
            <a:ext cx="4908062" cy="2883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25292" y="890954"/>
            <a:ext cx="3282462" cy="1055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323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80440" cy="1449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성적 집계표 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 페이지</a:t>
            </a:r>
            <a:r>
              <a:rPr lang="en-US" altLang="ko-KR" dirty="0" smtClean="0"/>
              <a:t>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 smtClean="0"/>
              <a:t>- 200</a:t>
            </a:r>
            <a:r>
              <a:rPr lang="ko-KR" altLang="en-US" dirty="0" smtClean="0"/>
              <a:t>명 집계</a:t>
            </a:r>
            <a:endParaRPr lang="en-US" altLang="ko-KR" dirty="0" smtClean="0"/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 smtClean="0"/>
              <a:t>- 30</a:t>
            </a:r>
            <a:r>
              <a:rPr lang="ko-KR" altLang="en-US" dirty="0" smtClean="0"/>
              <a:t>명씩 출력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6233" b="85641"/>
          <a:stretch/>
        </p:blipFill>
        <p:spPr>
          <a:xfrm>
            <a:off x="1735017" y="435068"/>
            <a:ext cx="2132871" cy="31895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134" t="14360" r="54423" b="70598"/>
          <a:stretch/>
        </p:blipFill>
        <p:spPr>
          <a:xfrm>
            <a:off x="4134339" y="435068"/>
            <a:ext cx="2126361" cy="31895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54" y="435069"/>
            <a:ext cx="2229677" cy="31662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085" y="435069"/>
            <a:ext cx="2193107" cy="31662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017" y="3834956"/>
            <a:ext cx="2117968" cy="30230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339" y="3834956"/>
            <a:ext cx="2129034" cy="30230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4012" y="3823032"/>
            <a:ext cx="2229219" cy="2533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-456" r="48104"/>
          <a:stretch/>
        </p:blipFill>
        <p:spPr>
          <a:xfrm>
            <a:off x="11411182" y="-31262"/>
            <a:ext cx="780818" cy="68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36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80440" cy="1449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성적 집계표 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 페이지</a:t>
            </a:r>
            <a:r>
              <a:rPr lang="en-US" altLang="ko-KR" dirty="0" smtClean="0"/>
              <a:t>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 smtClean="0"/>
              <a:t>- 12</a:t>
            </a:r>
            <a:r>
              <a:rPr lang="ko-KR" altLang="en-US" dirty="0" smtClean="0"/>
              <a:t>명 집계</a:t>
            </a:r>
            <a:endParaRPr lang="en-US" altLang="ko-KR" dirty="0" smtClean="0"/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 smtClean="0"/>
              <a:t>- 11</a:t>
            </a:r>
            <a:r>
              <a:rPr lang="ko-KR" altLang="en-US" dirty="0" smtClean="0"/>
              <a:t>명씩 출력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309" y="0"/>
            <a:ext cx="4923692" cy="688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5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2345514" cy="95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(p6)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/>
              <a:t>- </a:t>
            </a:r>
            <a:r>
              <a:rPr lang="ko-KR" altLang="en-US" dirty="0"/>
              <a:t>영수증 </a:t>
            </a:r>
            <a:r>
              <a:rPr lang="en-US" altLang="ko-KR" dirty="0" smtClean="0"/>
              <a:t>refactoring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37" y="0"/>
            <a:ext cx="9692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1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2345514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(p6)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21" y="428826"/>
            <a:ext cx="10812379" cy="642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2345514" cy="1409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(p6)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/>
              <a:t>- </a:t>
            </a:r>
            <a:r>
              <a:rPr lang="ko-KR" altLang="en-US" dirty="0"/>
              <a:t>영수증 </a:t>
            </a:r>
            <a:r>
              <a:rPr lang="en-US" altLang="ko-KR" dirty="0"/>
              <a:t>refactoring</a:t>
            </a:r>
          </a:p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-468" r="61939"/>
          <a:stretch/>
        </p:blipFill>
        <p:spPr>
          <a:xfrm>
            <a:off x="5179354" y="-32084"/>
            <a:ext cx="1863130" cy="689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3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304110" cy="95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(p9)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/>
              <a:t> </a:t>
            </a:r>
            <a:r>
              <a:rPr lang="en-US" altLang="ko-KR" dirty="0" smtClean="0"/>
              <a:t>- TV</a:t>
            </a:r>
            <a:r>
              <a:rPr lang="ko-KR" altLang="en-US" dirty="0" err="1" smtClean="0"/>
              <a:t>리모콘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66" y="1090646"/>
            <a:ext cx="6915150" cy="51149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282634" y="1090646"/>
            <a:ext cx="1420582" cy="4524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dirty="0" smtClean="0"/>
              <a:t>메인 </a:t>
            </a:r>
            <a:r>
              <a:rPr lang="ko-KR" altLang="en-US" dirty="0" err="1" smtClean="0"/>
              <a:t>메서드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75" y="1090646"/>
            <a:ext cx="36766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1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164" y="0"/>
            <a:ext cx="7845836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3304110" cy="95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(p9)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/>
              <a:t> </a:t>
            </a:r>
            <a:r>
              <a:rPr lang="en-US" altLang="ko-KR" dirty="0" smtClean="0"/>
              <a:t>- TV</a:t>
            </a:r>
            <a:r>
              <a:rPr lang="ko-KR" altLang="en-US" dirty="0" err="1" smtClean="0"/>
              <a:t>리모콘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4346164" y="380999"/>
            <a:ext cx="7845836" cy="4376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540586" y="23083"/>
            <a:ext cx="1651414" cy="4524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dirty="0" err="1" smtClean="0"/>
              <a:t>리모콘</a:t>
            </a:r>
            <a:r>
              <a:rPr lang="ko-KR" altLang="en-US" dirty="0" smtClean="0"/>
              <a:t> 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963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4737" cy="95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 </a:t>
            </a:r>
            <a:r>
              <a:rPr lang="en-US" altLang="ko-KR" dirty="0" smtClean="0"/>
              <a:t>(p11)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성적 총점과 평균 출력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902" y="0"/>
            <a:ext cx="861809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47411" y="3270666"/>
            <a:ext cx="6319766" cy="370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347410" y="4764505"/>
            <a:ext cx="6866021" cy="380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47410" y="6276636"/>
            <a:ext cx="7603957" cy="370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6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4737" cy="911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 </a:t>
            </a:r>
            <a:r>
              <a:rPr lang="en-US" altLang="ko-KR" dirty="0" smtClean="0"/>
              <a:t>(p11)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/>
              <a:t> - </a:t>
            </a:r>
            <a:r>
              <a:rPr lang="ko-KR" altLang="en-US" dirty="0"/>
              <a:t>성적 총점과 평균 </a:t>
            </a:r>
            <a:r>
              <a:rPr lang="ko-KR" altLang="en-US" dirty="0" smtClean="0"/>
              <a:t>출력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367" y="0"/>
            <a:ext cx="628295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0296"/>
            <a:ext cx="4463954" cy="358541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17432" y="1"/>
            <a:ext cx="5964885" cy="2566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17432" y="2566736"/>
            <a:ext cx="5964885" cy="2646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29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253</Words>
  <Application>Microsoft Office PowerPoint</Application>
  <PresentationFormat>와이드스크린</PresentationFormat>
  <Paragraphs>44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Wingdings</vt:lpstr>
      <vt:lpstr>Office 테마</vt:lpstr>
      <vt:lpstr>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KOPO</dc:creator>
  <cp:lastModifiedBy>KOPO</cp:lastModifiedBy>
  <cp:revision>82</cp:revision>
  <dcterms:created xsi:type="dcterms:W3CDTF">2022-04-20T01:22:11Z</dcterms:created>
  <dcterms:modified xsi:type="dcterms:W3CDTF">2022-05-10T11:49:05Z</dcterms:modified>
</cp:coreProperties>
</file>