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se Study on NYPD Vehicle Collisions’ data"/>
          <p:cNvSpPr txBox="1"/>
          <p:nvPr/>
        </p:nvSpPr>
        <p:spPr>
          <a:xfrm>
            <a:off x="3781210" y="421288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pic>
        <p:nvPicPr>
          <p:cNvPr id="120" name="number.png" descr="number.png"/>
          <p:cNvPicPr>
            <a:picLocks noChangeAspect="1"/>
          </p:cNvPicPr>
          <p:nvPr/>
        </p:nvPicPr>
        <p:blipFill>
          <a:blip r:embed="rId2">
            <a:extLst/>
          </a:blip>
          <a:srcRect l="5134" t="9068" r="2491" b="4340"/>
          <a:stretch>
            <a:fillRect/>
          </a:stretch>
        </p:blipFill>
        <p:spPr>
          <a:xfrm>
            <a:off x="146725" y="1401488"/>
            <a:ext cx="6217717" cy="7477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rate.png" descr="rate.png"/>
          <p:cNvPicPr>
            <a:picLocks noChangeAspect="1"/>
          </p:cNvPicPr>
          <p:nvPr/>
        </p:nvPicPr>
        <p:blipFill>
          <a:blip r:embed="rId3">
            <a:extLst/>
          </a:blip>
          <a:srcRect l="5240" t="9109" r="1604" b="5668"/>
          <a:stretch>
            <a:fillRect/>
          </a:stretch>
        </p:blipFill>
        <p:spPr>
          <a:xfrm>
            <a:off x="6471805" y="1400150"/>
            <a:ext cx="6270318" cy="7359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 Shot 2019-02-24 at 3.17.32 PM.png" descr="Screen Shot 2019-02-24 at 3.17.3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34649" y="9221373"/>
            <a:ext cx="5262922" cy="41608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"/>
          <p:cNvSpPr/>
          <p:nvPr/>
        </p:nvSpPr>
        <p:spPr>
          <a:xfrm>
            <a:off x="2378142" y="1658430"/>
            <a:ext cx="455640" cy="89854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Rectangle"/>
          <p:cNvSpPr/>
          <p:nvPr/>
        </p:nvSpPr>
        <p:spPr>
          <a:xfrm>
            <a:off x="4658588" y="1658430"/>
            <a:ext cx="455639" cy="898549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Rectangle"/>
          <p:cNvSpPr/>
          <p:nvPr/>
        </p:nvSpPr>
        <p:spPr>
          <a:xfrm>
            <a:off x="1552072" y="1658430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Rectangle"/>
          <p:cNvSpPr/>
          <p:nvPr/>
        </p:nvSpPr>
        <p:spPr>
          <a:xfrm>
            <a:off x="2551258" y="3999013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Rectangle"/>
          <p:cNvSpPr/>
          <p:nvPr/>
        </p:nvSpPr>
        <p:spPr>
          <a:xfrm>
            <a:off x="4497841" y="3999013"/>
            <a:ext cx="335005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4615301" y="6339596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833606" y="3999013"/>
            <a:ext cx="22670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5756702" y="3999013"/>
            <a:ext cx="22671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7802363" y="1658430"/>
            <a:ext cx="455640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7875381" y="3999013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664195" y="6339596"/>
            <a:ext cx="45563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>
            <a:off x="4603430" y="5167293"/>
            <a:ext cx="479382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>
            <a:off x="4637209" y="7522563"/>
            <a:ext cx="479382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2182178" y="8770025"/>
            <a:ext cx="97288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4412666" y="8764091"/>
            <a:ext cx="93271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rush hour"/>
          <p:cNvSpPr txBox="1"/>
          <p:nvPr/>
        </p:nvSpPr>
        <p:spPr>
          <a:xfrm>
            <a:off x="2104790" y="8730979"/>
            <a:ext cx="1102259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rush hour</a:t>
            </a:r>
          </a:p>
        </p:txBody>
      </p:sp>
      <p:sp>
        <p:nvSpPr>
          <p:cNvPr id="139" name="rush hour"/>
          <p:cNvSpPr txBox="1"/>
          <p:nvPr/>
        </p:nvSpPr>
        <p:spPr>
          <a:xfrm>
            <a:off x="4338503" y="8743629"/>
            <a:ext cx="1102260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rush hour</a:t>
            </a:r>
          </a:p>
        </p:txBody>
      </p:sp>
      <p:sp>
        <p:nvSpPr>
          <p:cNvPr id="140" name="Line"/>
          <p:cNvSpPr/>
          <p:nvPr/>
        </p:nvSpPr>
        <p:spPr>
          <a:xfrm>
            <a:off x="7158656" y="8770025"/>
            <a:ext cx="146671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dark hours"/>
          <p:cNvSpPr txBox="1"/>
          <p:nvPr/>
        </p:nvSpPr>
        <p:spPr>
          <a:xfrm>
            <a:off x="7291729" y="8743629"/>
            <a:ext cx="1225970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dark hours</a:t>
            </a:r>
          </a:p>
        </p:txBody>
      </p:sp>
      <p:sp>
        <p:nvSpPr>
          <p:cNvPr id="142" name="Rectangle"/>
          <p:cNvSpPr/>
          <p:nvPr/>
        </p:nvSpPr>
        <p:spPr>
          <a:xfrm>
            <a:off x="4195954" y="2830733"/>
            <a:ext cx="668479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2470239" y="2830733"/>
            <a:ext cx="422161" cy="898549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2685707" y="5172953"/>
            <a:ext cx="422161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2458381" y="7497163"/>
            <a:ext cx="422161" cy="898548"/>
          </a:xfrm>
          <a:prstGeom prst="rect">
            <a:avLst/>
          </a:prstGeom>
          <a:solidFill>
            <a:schemeClr val="accent6">
              <a:satOff val="18029"/>
              <a:lumOff val="12067"/>
              <a:alpha val="2478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A106A04-2DE1-49F3-A73B-1D00EEF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76490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Case Study on NYPD Vehicle Collisions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C721F2D-0DD1-4D36-8DD1-70F5979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764903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Contribution of factors to incidents and fatalities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4D79DC-6141-4D6A-B133-AE1E0720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1018903"/>
            <a:ext cx="7354999" cy="6662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E5712-DB32-45D5-9AC2-7167BBA6D203}"/>
              </a:ext>
            </a:extLst>
          </p:cNvPr>
          <p:cNvSpPr txBox="1"/>
          <p:nvPr/>
        </p:nvSpPr>
        <p:spPr>
          <a:xfrm>
            <a:off x="1123406" y="7672990"/>
            <a:ext cx="1069848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Driver’s own Fault and Distracted due to external factors leads to most incidents and fatalities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Driver not obeying traffic rules properly contribute most in the morning and evening rush hours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DUI incidents happen in night time, being the 3</a:t>
            </a:r>
            <a:r>
              <a:rPr kumimoji="0" lang="en-IN" sz="20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rd</a:t>
            </a: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 most contributing factor to injuries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Helvetica Neue"/>
              </a:rPr>
              <a:t>In the dark hours, over-speeding death cases are high and proper speed check posts should be installed to prevent this</a:t>
            </a:r>
          </a:p>
          <a:p>
            <a:pPr marL="285750" marR="0" indent="-2857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D000-AF4D-4508-9E7C-CB25A21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" y="1026874"/>
            <a:ext cx="5325767" cy="66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5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85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Case Study on NYPD Vehicle Collisions</vt:lpstr>
      <vt:lpstr>Contribution of factors to incidents and fatalities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Tushar Sharma</cp:lastModifiedBy>
  <cp:revision>56</cp:revision>
  <dcterms:modified xsi:type="dcterms:W3CDTF">2019-02-25T14:41:23Z</dcterms:modified>
</cp:coreProperties>
</file>