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F3AC-3B03-4897-9BEA-560DE76C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9D59B-8F22-4911-8202-42490AA79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7751-CC7C-40B0-9436-0342808D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97FE-5CFF-41B0-A9CC-054D2DE0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A090-20EF-4408-B742-931AA45C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64D9-34B0-48C3-ACC4-0CC0C430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D1114-C71B-4529-8DB6-DF9947AB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EC31-17BC-46A5-B29F-E3748B19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BFE7-B43E-4661-B054-204BDBBF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A47B-EEA3-4BDD-A848-6DE622BB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5B90B-9D16-4C89-880A-9F68C6A1E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253FF-24B2-4BD4-9CF2-807E9C105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97745-D997-4EF5-BC50-4CF29360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E8B0-9F25-46A0-A48A-538705B1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933F-7514-490A-9AAE-0F3F0AF0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831B-9F30-4AE0-AD47-4F308BF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4976-01D6-4216-8132-E0BE0BE6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BA89-8E9A-4309-BED8-C530BEE2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BD971-45E8-4B5A-8BDA-48A6A93D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3619-FE54-4CA6-905F-B84777F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4F3-E754-45ED-8D67-09B34E79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BAEFC-FA7A-4971-882F-C9C8D212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2D82-D148-4F32-B2F9-450307BC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43B5-1A31-409A-81E9-EF077EE4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4AB9-952E-476E-81CD-B7925C8D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8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DB64-391E-4FB7-8E06-59E778F2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CC40-A024-4CB3-858A-7D6E45D0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10B5A-234D-4E95-957C-59FB79D2C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A2836-9726-41C8-BE00-1BD5A20B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6B07-0BDD-4E5A-BCD2-6925E158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2B3B6-8151-4F8B-8054-400417CE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3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C66B-0B03-4521-B35A-CD3476DE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52ECD-D718-4822-A79C-7DFD0798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2F11D-9F7C-47E3-8676-46B628B8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530B4-531F-4451-A38B-37D31645D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97B84-EF47-481F-8D72-84F4D9361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EC916-0875-4A11-A902-4913BA42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7637F-27A1-4705-A1F0-29F78090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75CA-212A-476D-814A-1BEDC347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225-5876-4EC3-B90B-1D966ADF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176C2-4AB3-4911-9DF7-75AD6DB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5D0F7-B2E5-482E-8DDA-6D801B6D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F878E-9A7B-415F-9769-EAEFFD50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3CB84-8528-401D-ABB9-4E376F2D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7F40C-2348-4644-A4A5-38C52015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91883-6479-400E-9B69-70771A9B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E148-B2F4-46D6-BFB6-3AC133DF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C41E-1E06-40FD-ABB6-4E98A2E33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22CDD-83EE-4B26-B7FE-4D1267B94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EFD5-0484-4FF2-8538-A4F82D93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803C-D303-4D96-8866-F6DE33D8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3E45A-D467-47D7-B8DC-D6C0B9DA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9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1D10-88AC-4051-9E88-7F958979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5C272-56B9-4A71-9F07-53BD98DE2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B1650-9BB3-443B-AF2C-6E6FC26D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EAB04-0319-4735-84A8-74F91C03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7C17-E7C6-4AFE-A919-3D72D33C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398F9-781D-47F0-94BD-778686DE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4F9E-4BCD-4877-8BEF-96B00B48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57496-3D32-487E-9E4C-15EC8E5D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5B20-ECF9-4037-BAFC-B3D821250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4D93-46A6-4CCF-8170-7B93AA6A4D6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06672-BE6B-449A-91E3-AE42F0DCF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4860-3506-465F-B83B-9B250E9B0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C93E-54F3-44A3-B41A-CCD509C1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1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BC0E93-B7B9-475E-9F0D-A25736E1B3F0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 HACKATHON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AD36-4987-45BF-A5D3-9300F0EC4003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By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Tushar Sharma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Jiahuan Li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Rasagnya Reddy Avala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Shreegowri Mattighatta Bhojanna</a:t>
            </a:r>
          </a:p>
        </p:txBody>
      </p:sp>
    </p:spTree>
    <p:extLst>
      <p:ext uri="{BB962C8B-B14F-4D97-AF65-F5344CB8AC3E}">
        <p14:creationId xmlns:p14="http://schemas.microsoft.com/office/powerpoint/2010/main" val="397435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B9A2E-D26F-4FE8-A617-5034F654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40" y="866856"/>
            <a:ext cx="9795770" cy="5866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A099A-01F9-48D3-BF27-D90199D161EF}"/>
              </a:ext>
            </a:extLst>
          </p:cNvPr>
          <p:cNvSpPr txBox="1"/>
          <p:nvPr/>
        </p:nvSpPr>
        <p:spPr>
          <a:xfrm>
            <a:off x="1181193" y="337906"/>
            <a:ext cx="181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49104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50FCB-9B6B-4A65-9F7C-132883A5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914400"/>
            <a:ext cx="11523795" cy="56866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BC2B1C-262A-4AFC-9483-35A3AD7D1665}"/>
              </a:ext>
            </a:extLst>
          </p:cNvPr>
          <p:cNvSpPr txBox="1"/>
          <p:nvPr/>
        </p:nvSpPr>
        <p:spPr>
          <a:xfrm>
            <a:off x="581025" y="256979"/>
            <a:ext cx="388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Emphasis on Personnel and Equipment</a:t>
            </a:r>
          </a:p>
        </p:txBody>
      </p:sp>
    </p:spTree>
    <p:extLst>
      <p:ext uri="{BB962C8B-B14F-4D97-AF65-F5344CB8AC3E}">
        <p14:creationId xmlns:p14="http://schemas.microsoft.com/office/powerpoint/2010/main" val="365200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DD7CB8-9AB5-486B-87BA-20A59BA8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7" y="643466"/>
            <a:ext cx="944248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6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2E86D-B82F-41D9-B07B-BDE5C981E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DACD11-7DDE-467F-8421-308697C2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8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2445AE-0472-46EF-B7D0-9BF2AC02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4" y="759409"/>
            <a:ext cx="10484528" cy="5806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C28A32-BD9C-43AA-A2EF-6937953221E6}"/>
              </a:ext>
            </a:extLst>
          </p:cNvPr>
          <p:cNvSpPr txBox="1"/>
          <p:nvPr/>
        </p:nvSpPr>
        <p:spPr>
          <a:xfrm>
            <a:off x="514350" y="292224"/>
            <a:ext cx="55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HeatMap</a:t>
            </a:r>
            <a:r>
              <a:rPr lang="en-US" dirty="0"/>
              <a:t> of Performance Metrics by Fire Departments</a:t>
            </a:r>
          </a:p>
        </p:txBody>
      </p:sp>
    </p:spTree>
    <p:extLst>
      <p:ext uri="{BB962C8B-B14F-4D97-AF65-F5344CB8AC3E}">
        <p14:creationId xmlns:p14="http://schemas.microsoft.com/office/powerpoint/2010/main" val="304637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Rasagnya Reddy Avala</dc:creator>
  <cp:lastModifiedBy>Rasagnya Reddy Avala</cp:lastModifiedBy>
  <cp:revision>2</cp:revision>
  <dcterms:created xsi:type="dcterms:W3CDTF">2019-03-23T21:20:09Z</dcterms:created>
  <dcterms:modified xsi:type="dcterms:W3CDTF">2019-03-23T21:52:02Z</dcterms:modified>
</cp:coreProperties>
</file>