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6"/>
  </p:notesMasterIdLst>
  <p:sldIdLst>
    <p:sldId id="278" r:id="rId5"/>
    <p:sldId id="282" r:id="rId6"/>
    <p:sldId id="289" r:id="rId7"/>
    <p:sldId id="290" r:id="rId8"/>
    <p:sldId id="281" r:id="rId9"/>
    <p:sldId id="291" r:id="rId10"/>
    <p:sldId id="292" r:id="rId11"/>
    <p:sldId id="286" r:id="rId12"/>
    <p:sldId id="287" r:id="rId13"/>
    <p:sldId id="28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824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314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4626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74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995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331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74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639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104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6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802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299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8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43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7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74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pplication-business-businessman-code-574074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9" y="1466042"/>
            <a:ext cx="6438901" cy="2333625"/>
          </a:xfrm>
          <a:solidFill>
            <a:schemeClr val="accent2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WEEK 2 –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7162" y="3050156"/>
            <a:ext cx="4638674" cy="1026544"/>
          </a:xfrm>
        </p:spPr>
        <p:txBody>
          <a:bodyPr anchor="ctr">
            <a:norm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</a:rPr>
              <a:t>Muhammad Dio Fitriadi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5265-2B24-F9B4-77DD-145F8537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6" y="80187"/>
            <a:ext cx="10257907" cy="628650"/>
          </a:xfrm>
        </p:spPr>
        <p:txBody>
          <a:bodyPr>
            <a:normAutofit/>
          </a:bodyPr>
          <a:lstStyle/>
          <a:p>
            <a:r>
              <a:rPr lang="en-US" sz="3600" dirty="0" err="1"/>
              <a:t>Seleksi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[built-in function]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5888C2-335B-8414-C152-15123844C45C}"/>
              </a:ext>
            </a:extLst>
          </p:cNvPr>
          <p:cNvSpPr txBox="1">
            <a:spLocks/>
          </p:cNvSpPr>
          <p:nvPr/>
        </p:nvSpPr>
        <p:spPr>
          <a:xfrm>
            <a:off x="308300" y="999144"/>
            <a:ext cx="3708715" cy="52006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ID" dirty="0"/>
              <a:t>// </a:t>
            </a:r>
            <a:r>
              <a:rPr lang="en-ID" dirty="0" err="1"/>
              <a:t>membuat</a:t>
            </a:r>
            <a:r>
              <a:rPr lang="en-ID" dirty="0"/>
              <a:t> function </a:t>
            </a:r>
            <a:r>
              <a:rPr lang="en-ID" dirty="0" err="1"/>
              <a:t>seleksi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menerima</a:t>
            </a:r>
            <a:r>
              <a:rPr lang="en-ID" dirty="0"/>
              <a:t> parameter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dan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number, dan data array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array</a:t>
            </a:r>
          </a:p>
          <a:p>
            <a:r>
              <a:rPr lang="en-ID" dirty="0"/>
              <a:t>// </a:t>
            </a:r>
            <a:r>
              <a:rPr lang="en-ID" dirty="0" err="1"/>
              <a:t>membuat</a:t>
            </a:r>
            <a:r>
              <a:rPr lang="en-ID" dirty="0"/>
              <a:t> variable </a:t>
            </a:r>
            <a:r>
              <a:rPr lang="en-ID" dirty="0" err="1"/>
              <a:t>arrayBaru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menampung</a:t>
            </a:r>
            <a:r>
              <a:rPr lang="en-ID" dirty="0"/>
              <a:t> array </a:t>
            </a:r>
            <a:r>
              <a:rPr lang="en-ID" dirty="0" err="1"/>
              <a:t>kosong</a:t>
            </a:r>
            <a:endParaRPr lang="en-ID" dirty="0"/>
          </a:p>
          <a:p>
            <a:r>
              <a:rPr lang="en-ID" dirty="0"/>
              <a:t> //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&lt;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dan length data array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5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,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dibuatkan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data array </a:t>
            </a:r>
            <a:r>
              <a:rPr lang="en-ID" dirty="0" err="1"/>
              <a:t>dengan</a:t>
            </a:r>
            <a:r>
              <a:rPr lang="en-ID" dirty="0"/>
              <a:t> index </a:t>
            </a:r>
            <a:r>
              <a:rPr lang="en-ID" dirty="0" err="1"/>
              <a:t>ke</a:t>
            </a:r>
            <a:r>
              <a:rPr lang="en-ID" dirty="0"/>
              <a:t> I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dan data array </a:t>
            </a:r>
            <a:r>
              <a:rPr lang="en-ID" dirty="0" err="1"/>
              <a:t>dengan</a:t>
            </a:r>
            <a:r>
              <a:rPr lang="en-ID" dirty="0"/>
              <a:t> index </a:t>
            </a:r>
            <a:r>
              <a:rPr lang="en-ID" dirty="0" err="1"/>
              <a:t>ke</a:t>
            </a:r>
            <a:r>
              <a:rPr lang="en-ID" dirty="0"/>
              <a:t> I &lt;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masukkan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yang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di sorting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paling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yang paling </a:t>
            </a:r>
            <a:r>
              <a:rPr lang="en-ID" dirty="0" err="1"/>
              <a:t>besar</a:t>
            </a:r>
            <a:endParaRPr lang="en-ID" dirty="0"/>
          </a:p>
          <a:p>
            <a:r>
              <a:rPr lang="en-ID" dirty="0"/>
              <a:t>//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array length == 0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direturn</a:t>
            </a:r>
            <a:r>
              <a:rPr lang="en-ID" dirty="0"/>
              <a:t> data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ditemukan</a:t>
            </a:r>
            <a:endParaRPr lang="en-ID" dirty="0"/>
          </a:p>
          <a:p>
            <a:r>
              <a:rPr lang="en-ID" dirty="0"/>
              <a:t>//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return </a:t>
            </a:r>
            <a:r>
              <a:rPr lang="en-ID" dirty="0" err="1"/>
              <a:t>angka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di looping </a:t>
            </a:r>
            <a:r>
              <a:rPr lang="en-ID" dirty="0" err="1"/>
              <a:t>tadi</a:t>
            </a:r>
            <a:endParaRPr lang="en-ID" dirty="0"/>
          </a:p>
          <a:p>
            <a:r>
              <a:rPr lang="en-ID" dirty="0"/>
              <a:t>//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&lt;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dan length data array &lt; 5 </a:t>
            </a:r>
            <a:r>
              <a:rPr lang="en-ID" dirty="0" err="1"/>
              <a:t>maka</a:t>
            </a:r>
            <a:r>
              <a:rPr lang="en-ID" dirty="0"/>
              <a:t> return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awal</a:t>
            </a:r>
            <a:endParaRPr lang="en-ID" dirty="0"/>
          </a:p>
          <a:p>
            <a:r>
              <a:rPr lang="en-ID" dirty="0"/>
              <a:t>//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&gt;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dan length data array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5 </a:t>
            </a:r>
            <a:r>
              <a:rPr lang="en-ID" dirty="0" err="1"/>
              <a:t>maka</a:t>
            </a:r>
            <a:r>
              <a:rPr lang="en-ID" dirty="0"/>
              <a:t> return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 array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5</a:t>
            </a:r>
          </a:p>
          <a:p>
            <a:r>
              <a:rPr lang="en-ID" dirty="0"/>
              <a:t>Console.log </a:t>
            </a:r>
            <a:r>
              <a:rPr lang="en-ID" dirty="0" err="1"/>
              <a:t>seleksi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soal</a:t>
            </a:r>
            <a:endParaRPr lang="en-ID" dirty="0"/>
          </a:p>
          <a:p>
            <a:endParaRPr lang="en-ID" dirty="0"/>
          </a:p>
          <a:p>
            <a:endParaRPr lang="en-ID" dirty="0"/>
          </a:p>
          <a:p>
            <a:pPr marL="36900" indent="0">
              <a:buNone/>
            </a:pP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F7D94C-5FA0-1C17-7C61-F9242122E532}"/>
              </a:ext>
            </a:extLst>
          </p:cNvPr>
          <p:cNvSpPr txBox="1">
            <a:spLocks/>
          </p:cNvSpPr>
          <p:nvPr/>
        </p:nvSpPr>
        <p:spPr>
          <a:xfrm>
            <a:off x="7911508" y="787663"/>
            <a:ext cx="1951502" cy="4704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PROGRAM</a:t>
            </a:r>
            <a:endParaRPr lang="en-ID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17FC41E-765D-05BE-33D4-A03ACDB2D787}"/>
              </a:ext>
            </a:extLst>
          </p:cNvPr>
          <p:cNvSpPr txBox="1">
            <a:spLocks/>
          </p:cNvSpPr>
          <p:nvPr/>
        </p:nvSpPr>
        <p:spPr>
          <a:xfrm>
            <a:off x="717012" y="763305"/>
            <a:ext cx="1951502" cy="4948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Pseudo Code</a:t>
            </a:r>
            <a:endParaRPr lang="en-ID" dirty="0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EFBB08DF-5160-C0D0-3BD9-F8211781A9E7}"/>
              </a:ext>
            </a:extLst>
          </p:cNvPr>
          <p:cNvSpPr/>
          <p:nvPr/>
        </p:nvSpPr>
        <p:spPr>
          <a:xfrm>
            <a:off x="9067085" y="3965934"/>
            <a:ext cx="430829" cy="24776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7284C9-7C79-9262-5B8F-EF81A821518E}"/>
              </a:ext>
            </a:extLst>
          </p:cNvPr>
          <p:cNvSpPr txBox="1">
            <a:spLocks/>
          </p:cNvSpPr>
          <p:nvPr/>
        </p:nvSpPr>
        <p:spPr>
          <a:xfrm>
            <a:off x="8887259" y="3704253"/>
            <a:ext cx="809191" cy="2616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1600" dirty="0"/>
              <a:t>Output</a:t>
            </a:r>
            <a:endParaRPr lang="en-ID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D4584-8FF3-9839-53ED-0FB8CFD0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280" y="1550629"/>
            <a:ext cx="4768926" cy="4345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035494-DFBD-0AAC-82B3-0E9FE56F8A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816"/>
          <a:stretch/>
        </p:blipFill>
        <p:spPr>
          <a:xfrm>
            <a:off x="9567793" y="3351876"/>
            <a:ext cx="2504463" cy="14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8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778" y="2896150"/>
            <a:ext cx="3996697" cy="5328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TERIMA KASIH	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857-4DA3-9546-EBE0-E56A6E04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4775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67B7-4517-72ED-B619-EE4E71FA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3653" y="2667001"/>
            <a:ext cx="5184694" cy="2209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</a:t>
            </a:r>
          </a:p>
          <a:p>
            <a:pPr algn="ctr"/>
            <a:r>
              <a:rPr lang="en-ID" dirty="0"/>
              <a:t>Method</a:t>
            </a:r>
          </a:p>
          <a:p>
            <a:pPr algn="ctr"/>
            <a:r>
              <a:rPr lang="en-ID" dirty="0"/>
              <a:t>Built-in Method</a:t>
            </a:r>
          </a:p>
          <a:p>
            <a:pPr algn="ctr"/>
            <a:r>
              <a:rPr lang="en-ID" dirty="0" err="1"/>
              <a:t>Callback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756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857-4DA3-9546-EBE0-E56A6E04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9164"/>
            <a:ext cx="10353761" cy="1326321"/>
          </a:xfrm>
        </p:spPr>
        <p:txBody>
          <a:bodyPr/>
          <a:lstStyle/>
          <a:p>
            <a:r>
              <a:rPr lang="en-US" dirty="0"/>
              <a:t>FUNCTION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67B7-4517-72ED-B619-EE4E71FA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39" y="1673225"/>
            <a:ext cx="7322072" cy="4362450"/>
          </a:xfrm>
        </p:spPr>
        <p:txBody>
          <a:bodyPr>
            <a:normAutofit lnSpcReduction="10000"/>
          </a:bodyPr>
          <a:lstStyle/>
          <a:p>
            <a:r>
              <a:rPr lang="en-ID" dirty="0"/>
              <a:t>Function pada  </a:t>
            </a:r>
            <a:r>
              <a:rPr lang="en-ID" dirty="0" err="1"/>
              <a:t>Javascript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membungkus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proses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agar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berulang</a:t>
            </a:r>
            <a:r>
              <a:rPr lang="en-ID" dirty="0"/>
              <a:t> kali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dan </a:t>
            </a:r>
            <a:r>
              <a:rPr lang="en-ID" dirty="0" err="1"/>
              <a:t>efektif</a:t>
            </a:r>
            <a:r>
              <a:rPr lang="en-ID" dirty="0"/>
              <a:t>.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terbaru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arrow function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function: </a:t>
            </a:r>
          </a:p>
          <a:p>
            <a:pPr lvl="1"/>
            <a:r>
              <a:rPr lang="en-US" altLang="en-US" dirty="0">
                <a:effectLst/>
                <a:latin typeface="Arial Unicode MS"/>
              </a:rPr>
              <a:t>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hitung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(a, b) =&gt; { </a:t>
            </a:r>
          </a:p>
          <a:p>
            <a:pPr marL="457200" lvl="1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a+b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</a:p>
          <a:p>
            <a:pPr marL="457200" lvl="1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457200" lvl="1" indent="0">
              <a:buNone/>
            </a:pPr>
            <a:r>
              <a:rPr lang="en-US" altLang="en-US" sz="1400" dirty="0">
                <a:effectLst/>
                <a:latin typeface="Arial Unicode MS"/>
              </a:rPr>
              <a:t>console.log(</a:t>
            </a:r>
            <a:r>
              <a:rPr lang="en-US" altLang="en-US" sz="1400" dirty="0" err="1">
                <a:effectLst/>
                <a:latin typeface="Arial Unicode MS"/>
              </a:rPr>
              <a:t>hitung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(1,2) // output: 3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5509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857-4DA3-9546-EBE0-E56A6E04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9164"/>
            <a:ext cx="10353761" cy="1326321"/>
          </a:xfrm>
        </p:spPr>
        <p:txBody>
          <a:bodyPr/>
          <a:lstStyle/>
          <a:p>
            <a:r>
              <a:rPr lang="en-US" dirty="0"/>
              <a:t>Method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67B7-4517-72ED-B619-EE4E71FA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64" y="3071605"/>
            <a:ext cx="5485636" cy="990600"/>
          </a:xfrm>
        </p:spPr>
        <p:txBody>
          <a:bodyPr>
            <a:normAutofit/>
          </a:bodyPr>
          <a:lstStyle/>
          <a:p>
            <a:r>
              <a:rPr lang="en-ID" sz="2400" b="1" dirty="0"/>
              <a:t>Method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yang </a:t>
            </a:r>
            <a:r>
              <a:rPr lang="en-ID" sz="2400" dirty="0" err="1"/>
              <a:t>terdapat</a:t>
            </a:r>
            <a:r>
              <a:rPr lang="en-ID" sz="2400" dirty="0"/>
              <a:t> di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objek</a:t>
            </a:r>
            <a:r>
              <a:rPr lang="en-ID" sz="2400" dirty="0"/>
              <a:t>. </a:t>
            </a:r>
            <a:endParaRPr lang="en-ID" sz="2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EF873A-A04C-BF71-965B-4B08A37215CB}"/>
              </a:ext>
            </a:extLst>
          </p:cNvPr>
          <p:cNvSpPr txBox="1">
            <a:spLocks/>
          </p:cNvSpPr>
          <p:nvPr/>
        </p:nvSpPr>
        <p:spPr>
          <a:xfrm>
            <a:off x="6353177" y="1647824"/>
            <a:ext cx="5838823" cy="4619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  <a:p>
            <a:r>
              <a:rPr lang="en-ID" dirty="0" err="1"/>
              <a:t>const</a:t>
            </a:r>
            <a:r>
              <a:rPr lang="en-ID" dirty="0"/>
              <a:t> person = {</a:t>
            </a:r>
          </a:p>
          <a:p>
            <a:r>
              <a:rPr lang="en-ID" dirty="0"/>
              <a:t>  </a:t>
            </a:r>
            <a:r>
              <a:rPr lang="en-ID" dirty="0" err="1"/>
              <a:t>firstName</a:t>
            </a:r>
            <a:r>
              <a:rPr lang="en-ID" dirty="0"/>
              <a:t>: "John",</a:t>
            </a:r>
          </a:p>
          <a:p>
            <a:r>
              <a:rPr lang="en-ID" dirty="0"/>
              <a:t>  </a:t>
            </a:r>
            <a:r>
              <a:rPr lang="en-ID" dirty="0" err="1"/>
              <a:t>lastName</a:t>
            </a:r>
            <a:r>
              <a:rPr lang="en-ID" dirty="0"/>
              <a:t>: "Doe",</a:t>
            </a:r>
          </a:p>
          <a:p>
            <a:r>
              <a:rPr lang="en-ID" dirty="0"/>
              <a:t>  age: 23,</a:t>
            </a:r>
          </a:p>
          <a:p>
            <a:r>
              <a:rPr lang="en-ID" dirty="0"/>
              <a:t>  id: 5566,</a:t>
            </a:r>
          </a:p>
          <a:p>
            <a:r>
              <a:rPr lang="en-ID" dirty="0"/>
              <a:t>  </a:t>
            </a:r>
            <a:r>
              <a:rPr lang="en-ID" b="1" dirty="0" err="1"/>
              <a:t>fullName</a:t>
            </a:r>
            <a:r>
              <a:rPr lang="en-ID" b="1" dirty="0"/>
              <a:t>: function() {</a:t>
            </a:r>
          </a:p>
          <a:p>
            <a:pPr marL="0" indent="0">
              <a:buNone/>
            </a:pPr>
            <a:r>
              <a:rPr lang="en-ID" b="1" dirty="0"/>
              <a:t>           return </a:t>
            </a:r>
            <a:r>
              <a:rPr lang="en-ID" b="1" dirty="0" err="1"/>
              <a:t>this.firstName</a:t>
            </a:r>
            <a:r>
              <a:rPr lang="en-ID" b="1" dirty="0"/>
              <a:t> + " " + </a:t>
            </a:r>
            <a:r>
              <a:rPr lang="en-ID" b="1" dirty="0" err="1"/>
              <a:t>this.lastName</a:t>
            </a:r>
            <a:r>
              <a:rPr lang="en-ID" b="1" dirty="0"/>
              <a:t> + " " + </a:t>
            </a:r>
            <a:r>
              <a:rPr lang="en-ID" b="1" dirty="0" err="1"/>
              <a:t>this.age</a:t>
            </a:r>
            <a:r>
              <a:rPr lang="en-ID" b="1" dirty="0"/>
              <a:t>;</a:t>
            </a:r>
          </a:p>
          <a:p>
            <a:pPr marL="0" indent="0">
              <a:buNone/>
            </a:pPr>
            <a:r>
              <a:rPr lang="en-ID" b="1" dirty="0"/>
              <a:t>       }</a:t>
            </a:r>
          </a:p>
          <a:p>
            <a:r>
              <a:rPr lang="en-ID" dirty="0"/>
              <a:t>};</a:t>
            </a:r>
          </a:p>
          <a:p>
            <a:r>
              <a:rPr lang="en-ID" dirty="0"/>
              <a:t>console.log(</a:t>
            </a:r>
            <a:r>
              <a:rPr lang="en-ID" dirty="0" err="1"/>
              <a:t>person.fullName</a:t>
            </a:r>
            <a:r>
              <a:rPr lang="en-ID" dirty="0"/>
              <a:t>());</a:t>
            </a:r>
          </a:p>
          <a:p>
            <a:r>
              <a:rPr lang="en-ID" dirty="0"/>
              <a:t>//Output "John Doe 23"</a:t>
            </a:r>
          </a:p>
        </p:txBody>
      </p:sp>
    </p:spTree>
    <p:extLst>
      <p:ext uri="{BB962C8B-B14F-4D97-AF65-F5344CB8AC3E}">
        <p14:creationId xmlns:p14="http://schemas.microsoft.com/office/powerpoint/2010/main" val="81189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5265-2B24-F9B4-77DD-145F8537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6" y="542925"/>
            <a:ext cx="10257907" cy="628650"/>
          </a:xfrm>
        </p:spPr>
        <p:txBody>
          <a:bodyPr>
            <a:normAutofit/>
          </a:bodyPr>
          <a:lstStyle/>
          <a:p>
            <a:r>
              <a:rPr lang="en-US" sz="3600" dirty="0"/>
              <a:t>Built-In method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0491B-ED50-FA4E-BB10-95B633C8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894" y="1541433"/>
            <a:ext cx="7035475" cy="477364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Contoh</a:t>
            </a:r>
            <a:r>
              <a:rPr lang="en-US" dirty="0"/>
              <a:t> Built-in Method</a:t>
            </a:r>
          </a:p>
          <a:p>
            <a:r>
              <a:rPr lang="en-US" dirty="0"/>
              <a:t>1. </a:t>
            </a:r>
            <a:r>
              <a:rPr lang="en-US" dirty="0" err="1"/>
              <a:t>charAt</a:t>
            </a:r>
            <a:r>
              <a:rPr lang="en-US" dirty="0"/>
              <a:t> =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pada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string (</a:t>
            </a:r>
            <a:r>
              <a:rPr lang="en-US" dirty="0" err="1"/>
              <a:t>indeks</a:t>
            </a:r>
            <a:r>
              <a:rPr lang="en-US" dirty="0"/>
              <a:t> start </a:t>
            </a:r>
            <a:r>
              <a:rPr lang="en-US" dirty="0" err="1"/>
              <a:t>dari</a:t>
            </a:r>
            <a:r>
              <a:rPr lang="en-US" dirty="0"/>
              <a:t> 0)</a:t>
            </a:r>
          </a:p>
          <a:p>
            <a:r>
              <a:rPr lang="en-US" dirty="0"/>
              <a:t>2. </a:t>
            </a:r>
            <a:r>
              <a:rPr lang="en-US" dirty="0" err="1"/>
              <a:t>concat</a:t>
            </a:r>
            <a:r>
              <a:rPr lang="en-US" dirty="0"/>
              <a:t> = </a:t>
            </a:r>
            <a:r>
              <a:rPr lang="nn-NO" dirty="0"/>
              <a:t>berfungsi untuk menggabungkan dua atau lebih string dan mengembalikan string baru</a:t>
            </a:r>
            <a:endParaRPr lang="en-US" dirty="0"/>
          </a:p>
          <a:p>
            <a:r>
              <a:rPr lang="en-US" dirty="0"/>
              <a:t>3. length =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string,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</a:t>
            </a:r>
          </a:p>
          <a:p>
            <a:r>
              <a:rPr lang="en-US" dirty="0"/>
              <a:t>4. split =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string </a:t>
            </a:r>
            <a:r>
              <a:rPr lang="en-US" dirty="0" err="1"/>
              <a:t>menjadi</a:t>
            </a:r>
            <a:r>
              <a:rPr lang="en-US" dirty="0"/>
              <a:t> array</a:t>
            </a:r>
          </a:p>
          <a:p>
            <a:r>
              <a:rPr lang="en-US" dirty="0"/>
              <a:t>5. slice =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ke</a:t>
            </a:r>
            <a:r>
              <a:rPr lang="en-US" dirty="0"/>
              <a:t> array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dan </a:t>
            </a:r>
            <a:r>
              <a:rPr lang="en-US" dirty="0" err="1"/>
              <a:t>akhir</a:t>
            </a:r>
            <a:endParaRPr lang="en-US" dirty="0"/>
          </a:p>
          <a:p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5888C2-335B-8414-C152-15123844C45C}"/>
              </a:ext>
            </a:extLst>
          </p:cNvPr>
          <p:cNvSpPr txBox="1">
            <a:spLocks/>
          </p:cNvSpPr>
          <p:nvPr/>
        </p:nvSpPr>
        <p:spPr>
          <a:xfrm>
            <a:off x="308300" y="999144"/>
            <a:ext cx="3708715" cy="52006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ID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17FC41E-765D-05BE-33D4-A03ACDB2D787}"/>
              </a:ext>
            </a:extLst>
          </p:cNvPr>
          <p:cNvSpPr txBox="1">
            <a:spLocks/>
          </p:cNvSpPr>
          <p:nvPr/>
        </p:nvSpPr>
        <p:spPr>
          <a:xfrm>
            <a:off x="308300" y="3131794"/>
            <a:ext cx="4718594" cy="9353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Method </a:t>
            </a:r>
            <a:r>
              <a:rPr lang="en-US" dirty="0" err="1">
                <a:solidFill>
                  <a:schemeClr val="tx1"/>
                </a:solidFill>
              </a:rPr>
              <a:t>bawaan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disediakan</a:t>
            </a:r>
            <a:r>
              <a:rPr lang="en-US" dirty="0">
                <a:solidFill>
                  <a:schemeClr val="tx1"/>
                </a:solidFill>
              </a:rPr>
              <a:t> oleh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5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5265-2B24-F9B4-77DD-145F8537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6" y="542925"/>
            <a:ext cx="10257907" cy="628650"/>
          </a:xfrm>
        </p:spPr>
        <p:txBody>
          <a:bodyPr>
            <a:normAutofit/>
          </a:bodyPr>
          <a:lstStyle/>
          <a:p>
            <a:r>
              <a:rPr lang="en-US" sz="3600" dirty="0"/>
              <a:t>CALLBACK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5888C2-335B-8414-C152-15123844C45C}"/>
              </a:ext>
            </a:extLst>
          </p:cNvPr>
          <p:cNvSpPr txBox="1">
            <a:spLocks/>
          </p:cNvSpPr>
          <p:nvPr/>
        </p:nvSpPr>
        <p:spPr>
          <a:xfrm>
            <a:off x="308300" y="999144"/>
            <a:ext cx="3708715" cy="52006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ID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17FC41E-765D-05BE-33D4-A03ACDB2D787}"/>
              </a:ext>
            </a:extLst>
          </p:cNvPr>
          <p:cNvSpPr txBox="1">
            <a:spLocks/>
          </p:cNvSpPr>
          <p:nvPr/>
        </p:nvSpPr>
        <p:spPr>
          <a:xfrm>
            <a:off x="3308674" y="2163720"/>
            <a:ext cx="6406825" cy="18006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b="1" dirty="0"/>
              <a:t>function. </a:t>
            </a: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b="1" dirty="0"/>
              <a:t> </a:t>
            </a:r>
            <a:r>
              <a:rPr lang="en-ID" dirty="0"/>
              <a:t>function yang di </a:t>
            </a:r>
            <a:r>
              <a:rPr lang="en-ID" dirty="0" err="1"/>
              <a:t>masukkan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function lain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b="1" dirty="0"/>
              <a:t>argument</a:t>
            </a:r>
            <a:r>
              <a:rPr lang="en-ID" dirty="0"/>
              <a:t>, yang </a:t>
            </a:r>
            <a:r>
              <a:rPr lang="en-ID" dirty="0" err="1"/>
              <a:t>kemudian</a:t>
            </a:r>
            <a:r>
              <a:rPr lang="en-ID" dirty="0"/>
              <a:t> di </a:t>
            </a:r>
            <a:r>
              <a:rPr lang="en-ID" b="1" dirty="0" err="1"/>
              <a:t>eksekusi</a:t>
            </a:r>
            <a:r>
              <a:rPr lang="en-ID" b="1" dirty="0"/>
              <a:t> </a:t>
            </a:r>
            <a:r>
              <a:rPr lang="en-ID" dirty="0"/>
              <a:t>oleh function yang </a:t>
            </a:r>
            <a:r>
              <a:rPr lang="en-ID" dirty="0" err="1"/>
              <a:t>membungkus</a:t>
            </a:r>
            <a:r>
              <a:rPr lang="en-ID" dirty="0"/>
              <a:t> function </a:t>
            </a: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2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5265-2B24-F9B4-77DD-145F8537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6" y="542925"/>
            <a:ext cx="10257907" cy="628650"/>
          </a:xfrm>
        </p:spPr>
        <p:txBody>
          <a:bodyPr>
            <a:normAutofit/>
          </a:bodyPr>
          <a:lstStyle/>
          <a:p>
            <a:r>
              <a:rPr lang="en-US" sz="3600" dirty="0"/>
              <a:t>TUGAS JAVASCRIPT WEEK 2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993E6E-AFFF-F976-9007-A5D7E3DE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Function</a:t>
            </a:r>
          </a:p>
          <a:p>
            <a:r>
              <a:rPr lang="en-US" dirty="0"/>
              <a:t>Callback Function</a:t>
            </a:r>
          </a:p>
          <a:p>
            <a:r>
              <a:rPr lang="en-US" dirty="0"/>
              <a:t>Function Search Data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5888C2-335B-8414-C152-15123844C45C}"/>
              </a:ext>
            </a:extLst>
          </p:cNvPr>
          <p:cNvSpPr txBox="1">
            <a:spLocks/>
          </p:cNvSpPr>
          <p:nvPr/>
        </p:nvSpPr>
        <p:spPr>
          <a:xfrm>
            <a:off x="308300" y="999144"/>
            <a:ext cx="3708715" cy="52006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1117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5265-2B24-F9B4-77DD-145F8537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6" y="3114675"/>
            <a:ext cx="10257907" cy="628650"/>
          </a:xfrm>
        </p:spPr>
        <p:txBody>
          <a:bodyPr>
            <a:normAutofit/>
          </a:bodyPr>
          <a:lstStyle/>
          <a:p>
            <a:r>
              <a:rPr lang="en-US" sz="3600" dirty="0"/>
              <a:t>Built-In function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605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5265-2B24-F9B4-77DD-145F8537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882"/>
            <a:ext cx="10257907" cy="628650"/>
          </a:xfrm>
        </p:spPr>
        <p:txBody>
          <a:bodyPr>
            <a:normAutofit/>
          </a:bodyPr>
          <a:lstStyle/>
          <a:p>
            <a:r>
              <a:rPr lang="en-US" sz="3600" dirty="0"/>
              <a:t>Search name(Callback)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5888C2-335B-8414-C152-15123844C45C}"/>
              </a:ext>
            </a:extLst>
          </p:cNvPr>
          <p:cNvSpPr txBox="1">
            <a:spLocks/>
          </p:cNvSpPr>
          <p:nvPr/>
        </p:nvSpPr>
        <p:spPr>
          <a:xfrm>
            <a:off x="308300" y="999144"/>
            <a:ext cx="4016050" cy="52006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ID" dirty="0"/>
              <a:t>// </a:t>
            </a:r>
            <a:r>
              <a:rPr lang="en-ID" dirty="0" err="1"/>
              <a:t>membuat</a:t>
            </a:r>
            <a:r>
              <a:rPr lang="en-ID" dirty="0"/>
              <a:t> function </a:t>
            </a:r>
            <a:r>
              <a:rPr lang="en-ID" dirty="0" err="1"/>
              <a:t>carinama</a:t>
            </a:r>
            <a:r>
              <a:rPr lang="en-ID" dirty="0"/>
              <a:t> yang me return </a:t>
            </a:r>
            <a:r>
              <a:rPr lang="en-ID" dirty="0" err="1"/>
              <a:t>callback</a:t>
            </a:r>
            <a:r>
              <a:rPr lang="en-ID" dirty="0"/>
              <a:t>(</a:t>
            </a:r>
            <a:r>
              <a:rPr lang="en-ID" dirty="0" err="1"/>
              <a:t>pilihKata</a:t>
            </a:r>
            <a:r>
              <a:rPr lang="en-ID" dirty="0"/>
              <a:t>, limit, name)</a:t>
            </a:r>
          </a:p>
          <a:p>
            <a:r>
              <a:rPr lang="en-ID" dirty="0"/>
              <a:t>// </a:t>
            </a:r>
            <a:r>
              <a:rPr lang="en-ID" dirty="0" err="1"/>
              <a:t>membuat</a:t>
            </a:r>
            <a:r>
              <a:rPr lang="en-ID" dirty="0"/>
              <a:t> function filter item yang </a:t>
            </a:r>
            <a:r>
              <a:rPr lang="en-ID" dirty="0" err="1"/>
              <a:t>menerima</a:t>
            </a:r>
            <a:r>
              <a:rPr lang="en-ID" dirty="0"/>
              <a:t> parameter </a:t>
            </a:r>
            <a:r>
              <a:rPr lang="en-ID" dirty="0" err="1"/>
              <a:t>pilihkata</a:t>
            </a:r>
            <a:r>
              <a:rPr lang="en-ID" dirty="0"/>
              <a:t>, limit, dan array</a:t>
            </a:r>
          </a:p>
          <a:p>
            <a:r>
              <a:rPr lang="en-ID" dirty="0"/>
              <a:t>// me return </a:t>
            </a:r>
            <a:r>
              <a:rPr lang="en-ID" dirty="0" err="1"/>
              <a:t>batas</a:t>
            </a:r>
            <a:r>
              <a:rPr lang="en-ID" dirty="0"/>
              <a:t> array yang </a:t>
            </a:r>
            <a:r>
              <a:rPr lang="en-ID" dirty="0" err="1"/>
              <a:t>memfilter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didalam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me return Kembali name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tersaring</a:t>
            </a:r>
            <a:r>
              <a:rPr lang="en-ID" dirty="0"/>
              <a:t>(filter) dan Kembali </a:t>
            </a:r>
            <a:r>
              <a:rPr lang="en-ID" dirty="0" err="1"/>
              <a:t>menerima</a:t>
            </a:r>
            <a:r>
              <a:rPr lang="en-ID" dirty="0"/>
              <a:t> parameter </a:t>
            </a:r>
            <a:r>
              <a:rPr lang="en-ID" dirty="0" err="1"/>
              <a:t>batasArray</a:t>
            </a:r>
            <a:r>
              <a:rPr lang="en-ID" dirty="0"/>
              <a:t> (limit array)</a:t>
            </a:r>
          </a:p>
          <a:p>
            <a:r>
              <a:rPr lang="en-ID" dirty="0"/>
              <a:t>//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array length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slice/ </a:t>
            </a:r>
            <a:r>
              <a:rPr lang="en-US" dirty="0" err="1"/>
              <a:t>dipotong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3</a:t>
            </a:r>
            <a:endParaRPr lang="pt-BR" dirty="0">
              <a:effectLst/>
            </a:endParaRPr>
          </a:p>
          <a:p>
            <a:r>
              <a:rPr lang="en-ID" dirty="0"/>
              <a:t>// </a:t>
            </a:r>
            <a:r>
              <a:rPr lang="en-ID" dirty="0" err="1"/>
              <a:t>membuat</a:t>
            </a:r>
            <a:r>
              <a:rPr lang="en-ID" dirty="0"/>
              <a:t> output </a:t>
            </a:r>
            <a:r>
              <a:rPr lang="en-ID" dirty="0" err="1"/>
              <a:t>cariNama</a:t>
            </a:r>
            <a:r>
              <a:rPr lang="en-ID" dirty="0"/>
              <a:t> yang </a:t>
            </a:r>
            <a:r>
              <a:rPr lang="en-ID" dirty="0" err="1"/>
              <a:t>menerima</a:t>
            </a:r>
            <a:r>
              <a:rPr lang="en-ID" dirty="0"/>
              <a:t> parameter (</a:t>
            </a:r>
            <a:r>
              <a:rPr lang="en-ID" dirty="0" err="1"/>
              <a:t>pilihKata</a:t>
            </a:r>
            <a:r>
              <a:rPr lang="en-ID" dirty="0"/>
              <a:t>, limit, dan </a:t>
            </a: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filterItem</a:t>
            </a:r>
            <a:endParaRPr lang="en-ID" dirty="0"/>
          </a:p>
          <a:p>
            <a:pPr marL="36900" indent="0">
              <a:buNone/>
            </a:pP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F7D94C-5FA0-1C17-7C61-F9242122E532}"/>
              </a:ext>
            </a:extLst>
          </p:cNvPr>
          <p:cNvSpPr txBox="1">
            <a:spLocks/>
          </p:cNvSpPr>
          <p:nvPr/>
        </p:nvSpPr>
        <p:spPr>
          <a:xfrm>
            <a:off x="7686367" y="609557"/>
            <a:ext cx="1951502" cy="4704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PROGRAM</a:t>
            </a:r>
            <a:endParaRPr lang="en-ID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17FC41E-765D-05BE-33D4-A03ACDB2D787}"/>
              </a:ext>
            </a:extLst>
          </p:cNvPr>
          <p:cNvSpPr txBox="1">
            <a:spLocks/>
          </p:cNvSpPr>
          <p:nvPr/>
        </p:nvSpPr>
        <p:spPr>
          <a:xfrm>
            <a:off x="1519529" y="679951"/>
            <a:ext cx="2565944" cy="8391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Pseudo Code</a:t>
            </a:r>
            <a:endParaRPr lang="en-ID" dirty="0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EFBB08DF-5160-C0D0-3BD9-F8211781A9E7}"/>
              </a:ext>
            </a:extLst>
          </p:cNvPr>
          <p:cNvSpPr/>
          <p:nvPr/>
        </p:nvSpPr>
        <p:spPr>
          <a:xfrm>
            <a:off x="8842929" y="3571891"/>
            <a:ext cx="470493" cy="32671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7284C9-7C79-9262-5B8F-EF81A821518E}"/>
              </a:ext>
            </a:extLst>
          </p:cNvPr>
          <p:cNvSpPr txBox="1">
            <a:spLocks/>
          </p:cNvSpPr>
          <p:nvPr/>
        </p:nvSpPr>
        <p:spPr>
          <a:xfrm>
            <a:off x="8693107" y="3286106"/>
            <a:ext cx="770138" cy="2857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Output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88D41-1AC2-C243-1E5A-DCD56CA9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98" y="1444770"/>
            <a:ext cx="3793420" cy="41064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E9CF52-BEC7-9265-BE15-9CFACAEC6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831" b="34395"/>
          <a:stretch/>
        </p:blipFill>
        <p:spPr>
          <a:xfrm>
            <a:off x="9463245" y="3498018"/>
            <a:ext cx="2420455" cy="4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4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2691</TotalTime>
  <Words>598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Arial</vt:lpstr>
      <vt:lpstr>Bookman Old Style</vt:lpstr>
      <vt:lpstr>Calibri</vt:lpstr>
      <vt:lpstr>Rockwell</vt:lpstr>
      <vt:lpstr>Wingdings 2</vt:lpstr>
      <vt:lpstr>Damask</vt:lpstr>
      <vt:lpstr>WEEK 2 – JAVASCRIPT</vt:lpstr>
      <vt:lpstr>Apa yang dipelajari minggu sebelumnya ?</vt:lpstr>
      <vt:lpstr>FUNCTION</vt:lpstr>
      <vt:lpstr>Method</vt:lpstr>
      <vt:lpstr>Built-In method</vt:lpstr>
      <vt:lpstr>CALLBACK</vt:lpstr>
      <vt:lpstr>TUGAS JAVASCRIPT WEEK 2</vt:lpstr>
      <vt:lpstr>Built-In function</vt:lpstr>
      <vt:lpstr>Search name(Callback)</vt:lpstr>
      <vt:lpstr>Seleksi nilai [built-in function]</vt:lpstr>
      <vt:lpstr>TERIMA 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Computer Science</dc:title>
  <dc:creator>Dio Fitriadi</dc:creator>
  <cp:lastModifiedBy>Dio Fitriadi</cp:lastModifiedBy>
  <cp:revision>16</cp:revision>
  <dcterms:created xsi:type="dcterms:W3CDTF">2022-05-21T17:47:59Z</dcterms:created>
  <dcterms:modified xsi:type="dcterms:W3CDTF">2022-06-06T03:14:53Z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