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3"/>
  </p:notesMasterIdLst>
  <p:sldIdLst>
    <p:sldId id="278" r:id="rId5"/>
    <p:sldId id="282" r:id="rId6"/>
    <p:sldId id="289" r:id="rId7"/>
    <p:sldId id="293" r:id="rId8"/>
    <p:sldId id="294" r:id="rId9"/>
    <p:sldId id="295" r:id="rId10"/>
    <p:sldId id="28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82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4626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4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95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331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639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0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02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29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8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3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74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lication-business-businessman-code-57407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9" y="1466042"/>
            <a:ext cx="6438901" cy="2333625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WEEK 4 – Intro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162" y="3050156"/>
            <a:ext cx="4638674" cy="1026544"/>
          </a:xfrm>
        </p:spPr>
        <p:txBody>
          <a:bodyPr anchor="ctr">
            <a:normAutofit/>
          </a:bodyPr>
          <a:lstStyle/>
          <a:p>
            <a:pPr algn="ctr"/>
            <a:r>
              <a:rPr lang="en-US" sz="2300" dirty="0">
                <a:solidFill>
                  <a:schemeClr val="bg1"/>
                </a:solidFill>
              </a:rPr>
              <a:t>Muhammad Dio Fitriadi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4775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653" y="2667001"/>
            <a:ext cx="5184694" cy="2209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Node JS &amp; Express JS</a:t>
            </a:r>
          </a:p>
          <a:p>
            <a:pPr algn="ctr"/>
            <a:r>
              <a:rPr lang="en-US" dirty="0"/>
              <a:t>REST API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75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9164"/>
            <a:ext cx="10353761" cy="1326321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39" y="1673225"/>
            <a:ext cx="7322072" cy="4362450"/>
          </a:xfrm>
        </p:spPr>
        <p:txBody>
          <a:bodyPr>
            <a:normAutofit/>
          </a:bodyPr>
          <a:lstStyle/>
          <a:p>
            <a:r>
              <a:rPr lang="en-ID" dirty="0"/>
              <a:t>Node.js </a:t>
            </a:r>
            <a:r>
              <a:rPr lang="en-ID" dirty="0" err="1"/>
              <a:t>adalah</a:t>
            </a:r>
            <a:r>
              <a:rPr lang="en-ID" dirty="0"/>
              <a:t> runtime environment </a:t>
            </a:r>
            <a:r>
              <a:rPr lang="en-ID" dirty="0" err="1"/>
              <a:t>untuk</a:t>
            </a:r>
            <a:r>
              <a:rPr lang="en-ID" dirty="0"/>
              <a:t> JavaScript yang </a:t>
            </a:r>
            <a:r>
              <a:rPr lang="en-ID" dirty="0" err="1"/>
              <a:t>bersifat</a:t>
            </a:r>
            <a:r>
              <a:rPr lang="en-ID" dirty="0"/>
              <a:t> open-source dan cross-platform. </a:t>
            </a:r>
            <a:r>
              <a:rPr lang="en-ID" dirty="0" err="1"/>
              <a:t>Dengan</a:t>
            </a:r>
            <a:r>
              <a:rPr lang="en-ID" dirty="0"/>
              <a:t> Node.js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JavaScript di mana pun,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pada </a:t>
            </a:r>
            <a:r>
              <a:rPr lang="en-ID" dirty="0" err="1"/>
              <a:t>lingkungan</a:t>
            </a:r>
            <a:r>
              <a:rPr lang="en-ID" dirty="0"/>
              <a:t> browser.</a:t>
            </a:r>
          </a:p>
          <a:p>
            <a:endParaRPr lang="en-ID" dirty="0"/>
          </a:p>
          <a:p>
            <a:r>
              <a:rPr lang="en-ID" dirty="0"/>
              <a:t>Node.js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V8 JavaScript engine (</a:t>
            </a:r>
            <a:r>
              <a:rPr lang="en-ID" dirty="0" err="1"/>
              <a:t>dari</a:t>
            </a:r>
            <a:r>
              <a:rPr lang="en-ID" dirty="0"/>
              <a:t> Google Chrome) di </a:t>
            </a:r>
            <a:r>
              <a:rPr lang="en-ID" dirty="0" err="1"/>
              <a:t>luar</a:t>
            </a:r>
            <a:r>
              <a:rPr lang="en-ID" dirty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val="375509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9164"/>
            <a:ext cx="10353761" cy="1326321"/>
          </a:xfrm>
        </p:spPr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39" y="1673225"/>
            <a:ext cx="7322072" cy="4362450"/>
          </a:xfrm>
        </p:spPr>
        <p:txBody>
          <a:bodyPr>
            <a:normAutofit lnSpcReduction="10000"/>
          </a:bodyPr>
          <a:lstStyle/>
          <a:p>
            <a:r>
              <a:rPr lang="en-ID" dirty="0"/>
              <a:t>Express.js </a:t>
            </a:r>
            <a:r>
              <a:rPr lang="en-ID" dirty="0" err="1"/>
              <a:t>adalah</a:t>
            </a:r>
            <a:r>
              <a:rPr lang="en-ID" dirty="0"/>
              <a:t> framework web app </a:t>
            </a:r>
            <a:r>
              <a:rPr lang="en-ID" dirty="0" err="1"/>
              <a:t>untuk</a:t>
            </a:r>
            <a:r>
              <a:rPr lang="en-ID" dirty="0"/>
              <a:t> Node.js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JavaScript. Framework open source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oleh TJ </a:t>
            </a:r>
            <a:r>
              <a:rPr lang="en-ID" dirty="0" err="1"/>
              <a:t>Holowaychuk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2010 </a:t>
            </a:r>
            <a:r>
              <a:rPr lang="en-ID" dirty="0" err="1"/>
              <a:t>lalu</a:t>
            </a:r>
            <a:r>
              <a:rPr lang="en-ID" dirty="0"/>
              <a:t>.</a:t>
            </a:r>
          </a:p>
          <a:p>
            <a:r>
              <a:rPr lang="en-ID" dirty="0"/>
              <a:t>Express.js </a:t>
            </a:r>
            <a:r>
              <a:rPr lang="en-ID" dirty="0" err="1"/>
              <a:t>adalah</a:t>
            </a:r>
            <a:r>
              <a:rPr lang="en-ID" dirty="0"/>
              <a:t> framework back end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website,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routing dan session, </a:t>
            </a:r>
            <a:r>
              <a:rPr lang="en-ID" dirty="0" err="1"/>
              <a:t>permintaan</a:t>
            </a:r>
            <a:r>
              <a:rPr lang="en-ID" dirty="0"/>
              <a:t> HTTP, </a:t>
            </a:r>
            <a:r>
              <a:rPr lang="en-ID" dirty="0" err="1"/>
              <a:t>penanganan</a:t>
            </a:r>
            <a:r>
              <a:rPr lang="en-ID" dirty="0"/>
              <a:t> error,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 data di server. </a:t>
            </a:r>
          </a:p>
          <a:p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MVC (Model View Controller).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, </a:t>
            </a:r>
            <a:r>
              <a:rPr lang="en-ID" dirty="0" err="1"/>
              <a:t>setiap</a:t>
            </a:r>
            <a:r>
              <a:rPr lang="en-ID" dirty="0"/>
              <a:t> data </a:t>
            </a:r>
            <a:r>
              <a:rPr lang="en-ID" dirty="0" err="1"/>
              <a:t>diolah</a:t>
            </a:r>
            <a:r>
              <a:rPr lang="en-ID" dirty="0"/>
              <a:t> pada Model, </a:t>
            </a:r>
            <a:r>
              <a:rPr lang="en-ID" dirty="0" err="1"/>
              <a:t>dihubungkan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Controller,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View.</a:t>
            </a:r>
          </a:p>
        </p:txBody>
      </p:sp>
    </p:spTree>
    <p:extLst>
      <p:ext uri="{BB962C8B-B14F-4D97-AF65-F5344CB8AC3E}">
        <p14:creationId xmlns:p14="http://schemas.microsoft.com/office/powerpoint/2010/main" val="357910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9164"/>
            <a:ext cx="10353761" cy="1326321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39" y="1673225"/>
            <a:ext cx="7322072" cy="4362450"/>
          </a:xfrm>
        </p:spPr>
        <p:txBody>
          <a:bodyPr>
            <a:normAutofit/>
          </a:bodyPr>
          <a:lstStyle/>
          <a:p>
            <a:r>
              <a:rPr lang="en-ID" dirty="0"/>
              <a:t>API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Application Programming Interface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software yang </a:t>
            </a:r>
            <a:r>
              <a:rPr lang="en-ID" dirty="0" err="1"/>
              <a:t>memungkinkan</a:t>
            </a:r>
            <a:r>
              <a:rPr lang="en-ID" dirty="0"/>
              <a:t> para developer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mengintegrasikan</a:t>
            </a:r>
            <a:r>
              <a:rPr lang="en-ID" dirty="0"/>
              <a:t> dan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lain.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API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berbagi</a:t>
            </a:r>
            <a:r>
              <a:rPr lang="en-ID" dirty="0"/>
              <a:t> data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API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function yang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para developer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serupa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128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857-4DA3-9546-EBE0-E56A6E04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9164"/>
            <a:ext cx="10353761" cy="1326321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7B7-4517-72ED-B619-EE4E71FA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38" y="1587500"/>
            <a:ext cx="7322072" cy="4362450"/>
          </a:xfrm>
        </p:spPr>
        <p:txBody>
          <a:bodyPr>
            <a:normAutofit/>
          </a:bodyPr>
          <a:lstStyle/>
          <a:p>
            <a:r>
              <a:rPr lang="en-ID" b="0" dirty="0">
                <a:effectLst/>
              </a:rPr>
              <a:t>MySQL </a:t>
            </a:r>
            <a:r>
              <a:rPr lang="en-ID" b="0" dirty="0" err="1">
                <a:effectLst/>
              </a:rPr>
              <a:t>adalah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sebuah</a:t>
            </a:r>
            <a:r>
              <a:rPr lang="en-ID" b="0" dirty="0">
                <a:effectLst/>
              </a:rPr>
              <a:t> DBMS (</a:t>
            </a:r>
            <a:r>
              <a:rPr lang="en-ID" b="0" i="1" dirty="0">
                <a:effectLst/>
              </a:rPr>
              <a:t>Database Management System</a:t>
            </a:r>
            <a:r>
              <a:rPr lang="en-ID" b="0" dirty="0">
                <a:effectLst/>
              </a:rPr>
              <a:t>) </a:t>
            </a:r>
            <a:r>
              <a:rPr lang="en-ID" b="0" dirty="0" err="1">
                <a:effectLst/>
              </a:rPr>
              <a:t>menggunakan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perintah</a:t>
            </a:r>
            <a:r>
              <a:rPr lang="en-ID" b="0" dirty="0">
                <a:effectLst/>
              </a:rPr>
              <a:t> SQL (</a:t>
            </a:r>
            <a:r>
              <a:rPr lang="en-ID" b="0" i="1" dirty="0">
                <a:effectLst/>
              </a:rPr>
              <a:t>Structured Query Language</a:t>
            </a:r>
            <a:r>
              <a:rPr lang="en-ID" b="0" dirty="0">
                <a:effectLst/>
              </a:rPr>
              <a:t>) yang </a:t>
            </a:r>
            <a:r>
              <a:rPr lang="en-ID" b="0" dirty="0" err="1">
                <a:effectLst/>
              </a:rPr>
              <a:t>banyak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digunakan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saat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ini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dalam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pembuatan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aplikasi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berbasis</a:t>
            </a:r>
            <a:r>
              <a:rPr lang="en-ID" b="0" dirty="0">
                <a:effectLst/>
              </a:rPr>
              <a:t> website. </a:t>
            </a:r>
          </a:p>
          <a:p>
            <a:r>
              <a:rPr lang="en-ID" b="0" dirty="0">
                <a:effectLst/>
              </a:rPr>
              <a:t>MySQL </a:t>
            </a:r>
            <a:r>
              <a:rPr lang="en-ID" b="0" dirty="0" err="1">
                <a:effectLst/>
              </a:rPr>
              <a:t>termasuk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ke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dalam</a:t>
            </a:r>
            <a:r>
              <a:rPr lang="en-ID" b="0" dirty="0">
                <a:effectLst/>
              </a:rPr>
              <a:t> RDBMS (</a:t>
            </a:r>
            <a:r>
              <a:rPr lang="en-ID" b="0" i="1" dirty="0">
                <a:effectLst/>
              </a:rPr>
              <a:t>Relational Database Management System</a:t>
            </a:r>
            <a:r>
              <a:rPr lang="en-ID" b="0" dirty="0">
                <a:effectLst/>
              </a:rPr>
              <a:t>). </a:t>
            </a:r>
            <a:r>
              <a:rPr lang="en-ID" b="0" dirty="0" err="1">
                <a:effectLst/>
              </a:rPr>
              <a:t>Sehingga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menggunakan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tabel</a:t>
            </a:r>
            <a:r>
              <a:rPr lang="en-ID" b="0" dirty="0">
                <a:effectLst/>
              </a:rPr>
              <a:t>, </a:t>
            </a:r>
            <a:r>
              <a:rPr lang="en-ID" b="0" dirty="0" err="1">
                <a:effectLst/>
              </a:rPr>
              <a:t>kolom</a:t>
            </a:r>
            <a:r>
              <a:rPr lang="en-ID" b="0" dirty="0">
                <a:effectLst/>
              </a:rPr>
              <a:t>, baris, di </a:t>
            </a:r>
            <a:r>
              <a:rPr lang="en-ID" b="0" dirty="0" err="1">
                <a:effectLst/>
              </a:rPr>
              <a:t>dalam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struktur</a:t>
            </a:r>
            <a:r>
              <a:rPr lang="en-ID" b="0" dirty="0">
                <a:effectLst/>
              </a:rPr>
              <a:t> database -</a:t>
            </a:r>
            <a:r>
              <a:rPr lang="en-ID" b="0" dirty="0" err="1">
                <a:effectLst/>
              </a:rPr>
              <a:t>nya</a:t>
            </a:r>
            <a:r>
              <a:rPr lang="en-ID" b="0" dirty="0">
                <a:effectLst/>
              </a:rPr>
              <a:t>. Jadi, </a:t>
            </a:r>
            <a:r>
              <a:rPr lang="en-ID" b="0" dirty="0" err="1">
                <a:effectLst/>
              </a:rPr>
              <a:t>dalam</a:t>
            </a:r>
            <a:r>
              <a:rPr lang="en-ID" b="0" dirty="0">
                <a:effectLst/>
              </a:rPr>
              <a:t> proses </a:t>
            </a:r>
            <a:r>
              <a:rPr lang="en-ID" b="0" dirty="0" err="1">
                <a:effectLst/>
              </a:rPr>
              <a:t>pengambilan</a:t>
            </a:r>
            <a:r>
              <a:rPr lang="en-ID" b="0" dirty="0">
                <a:effectLst/>
              </a:rPr>
              <a:t> data </a:t>
            </a:r>
            <a:r>
              <a:rPr lang="en-ID" b="0" dirty="0" err="1">
                <a:effectLst/>
              </a:rPr>
              <a:t>menggunakan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metode</a:t>
            </a:r>
            <a:r>
              <a:rPr lang="en-ID" b="0" dirty="0">
                <a:effectLst/>
              </a:rPr>
              <a:t> relational database. Dan juga </a:t>
            </a:r>
            <a:r>
              <a:rPr lang="en-ID" b="0" dirty="0" err="1">
                <a:effectLst/>
              </a:rPr>
              <a:t>menjadi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penghubung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antara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perangkat</a:t>
            </a:r>
            <a:r>
              <a:rPr lang="en-ID" b="0" dirty="0">
                <a:effectLst/>
              </a:rPr>
              <a:t> </a:t>
            </a:r>
            <a:r>
              <a:rPr lang="en-ID" b="0" dirty="0" err="1">
                <a:effectLst/>
              </a:rPr>
              <a:t>lunak</a:t>
            </a:r>
            <a:r>
              <a:rPr lang="en-ID" b="0" dirty="0">
                <a:effectLst/>
              </a:rPr>
              <a:t> dan database server.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477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D6688E-F364-EDA7-B7BC-9B052AF3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02800"/>
            <a:ext cx="10353761" cy="1326321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lalu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542FA-2CBE-E52D-BA05-63D3D82C8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14" y="1576721"/>
            <a:ext cx="7909917" cy="44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778" y="2896150"/>
            <a:ext cx="3996697" cy="5328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TERIMA KASIH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3565</TotalTime>
  <Words>326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WEEK 4 – Intro backend</vt:lpstr>
      <vt:lpstr>Apa yang dipelajari minggu sebelumnya ?</vt:lpstr>
      <vt:lpstr>Node js</vt:lpstr>
      <vt:lpstr>Express js</vt:lpstr>
      <vt:lpstr>Rest api</vt:lpstr>
      <vt:lpstr>mysql</vt:lpstr>
      <vt:lpstr>Tugas minggu lalu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Computer Science</dc:title>
  <dc:creator>Dio Fitriadi</dc:creator>
  <cp:lastModifiedBy>Dio Fitriadi</cp:lastModifiedBy>
  <cp:revision>19</cp:revision>
  <dcterms:created xsi:type="dcterms:W3CDTF">2022-05-21T17:47:59Z</dcterms:created>
  <dcterms:modified xsi:type="dcterms:W3CDTF">2022-06-28T17:43:12Z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