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FD9A-0C1A-4DCB-869F-D77F2E18B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47580-6E28-4BCC-9003-08C856F0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DD09F-0327-416F-802A-E2748C45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74DCB-67C7-42CB-B485-B3A23BB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B63A-BE32-42DB-9B29-1B112EFB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861BA-ABD3-4933-A886-AB2F8C67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F38D2-487C-4A44-BF1E-DBC954741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2017-6B35-4179-A039-B8A84222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38A7-B924-4088-B42E-131DECDE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1A42A-A1C0-467F-9C52-DE93BF6B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7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CF3003-1624-47A6-A3CC-4AAD62D51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06C38-53DB-4FC2-8D1B-26DF95AB9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F4EF-EE71-4310-AB59-38BB1A3F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77AA6-D2BE-4875-A442-3A6B34AE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06F31-EFB6-463F-B43E-82AEE405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2261-0A95-478F-B078-E3BA784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BD8C-E15D-4684-870E-6C51AF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3F283-0937-4D26-9D04-18DC52F8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889F9-CEAD-4EAE-879F-B48C9904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6B806-A9F2-4043-A9C9-D0EACB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2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70B8-D59D-4C34-BEB2-08E57424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07EF9-F340-4803-845F-DED73EA1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B2AE3-0B70-4492-91B9-54B627D7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88C28-F620-49B1-8687-6936657A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FFF68-0A05-4269-A36C-71CB150D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7B9E-65E5-4419-8791-5206B84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B08A6-71F3-4996-8E0C-D20FA15C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9A9313-6777-4321-AE31-70DC9641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94CE0-E619-4F2B-95F8-5F050761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665C8-CAB5-4FE8-A3BC-333410AC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CB68E-3908-4F2A-BB6A-44D031BE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7658B-AAFD-4187-8727-03592B6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8B7B5-3254-4230-A730-D816E352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62556-3BB6-4F84-82F6-8FE0C416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7D380-6816-44BD-A9CF-D96C8A10A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E34CD8-7CA4-4C67-A8F3-12DB2377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86C7FA-C5B9-4140-A4CA-8113F57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A75FE-118A-4E54-8061-4FC1F60E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BD3B14-1798-4E89-AB46-514084D0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0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951DF-2C7C-4E51-8AF4-1935AD7D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345EC-B83A-4B79-ABD0-2A6CCB0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2B17B1-8FDC-44A9-B5C9-42DA7ED8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D8402-6D6E-4228-A7AF-7884E040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BD6AB-9906-49D1-A18C-49AF7BD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F26B0A-0AEA-412F-BB9A-E66DA9F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9EB4-0BD0-4CF4-A849-C643A98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09762-EDEA-4042-9EEF-5B8D4FAB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63CCB-217B-452F-B8D3-CEA0D5DC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816EE-79D6-4FE3-AA2F-7D34A034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4EB55-E902-4DE0-8B1A-C2F4302F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A1903-725B-44F0-BA47-9893EBE5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2E53D-3633-49BE-BCB6-2FC9B34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03C01-F8D5-4226-AAA1-6934DB56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4B4A9-90F8-4B95-8358-DE43FB6D1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6980F4-07AA-4265-8F12-EA5C731F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165B6-54AA-402B-8CE5-6A2AD552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ABEA2-B5D3-4632-BD96-0CCC18FA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B91FE-BCD3-40DF-BF81-39242FBF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A7D8FE-EBFD-4335-9B0B-43198206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71AF8-848E-42E0-AD78-36AA15F6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16F9C-6EBA-4EBA-B224-33A79F13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67EE-D5B9-45C3-B362-C7FEF97BF6B5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062E6-00FD-4282-9D77-B6ED7087A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D53E6-112B-41CA-A3C3-540D51E53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080B-D0FC-4ACD-B957-F84F38255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34ED5F-A1BC-44FA-835F-DAC3B8A4CC8D}"/>
              </a:ext>
            </a:extLst>
          </p:cNvPr>
          <p:cNvSpPr/>
          <p:nvPr/>
        </p:nvSpPr>
        <p:spPr>
          <a:xfrm>
            <a:off x="1111134" y="1713687"/>
            <a:ext cx="1907274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RPiStateMonitor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CA35B7-3AEE-4ED3-8055-4101DDECA446}"/>
              </a:ext>
            </a:extLst>
          </p:cNvPr>
          <p:cNvSpPr/>
          <p:nvPr/>
        </p:nvSpPr>
        <p:spPr>
          <a:xfrm>
            <a:off x="3018408" y="1713687"/>
            <a:ext cx="1920833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PCStateMonitor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A86C5-F68A-4F9C-AB9F-84D2CB385458}"/>
              </a:ext>
            </a:extLst>
          </p:cNvPr>
          <p:cNvSpPr/>
          <p:nvPr/>
        </p:nvSpPr>
        <p:spPr>
          <a:xfrm>
            <a:off x="4939241" y="1713688"/>
            <a:ext cx="2127384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WebOrderMonitor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9354D-49A0-4934-A037-FE4868F97E0E}"/>
              </a:ext>
            </a:extLst>
          </p:cNvPr>
          <p:cNvSpPr/>
          <p:nvPr/>
        </p:nvSpPr>
        <p:spPr>
          <a:xfrm>
            <a:off x="9708030" y="1713687"/>
            <a:ext cx="1184871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JARVIS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E00E3-8247-4D82-8A05-1B62A7FD870F}"/>
              </a:ext>
            </a:extLst>
          </p:cNvPr>
          <p:cNvSpPr/>
          <p:nvPr/>
        </p:nvSpPr>
        <p:spPr>
          <a:xfrm>
            <a:off x="3389629" y="4360714"/>
            <a:ext cx="1177475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PCClient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5E4CA6-699F-46FE-BE8A-D14F94D79965}"/>
              </a:ext>
            </a:extLst>
          </p:cNvPr>
          <p:cNvSpPr/>
          <p:nvPr/>
        </p:nvSpPr>
        <p:spPr>
          <a:xfrm>
            <a:off x="1491112" y="4360714"/>
            <a:ext cx="1147318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RPiClient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8FA1C1-10FA-40B8-8A43-1375EBE42A71}"/>
              </a:ext>
            </a:extLst>
          </p:cNvPr>
          <p:cNvSpPr/>
          <p:nvPr/>
        </p:nvSpPr>
        <p:spPr>
          <a:xfrm>
            <a:off x="9199336" y="4360714"/>
            <a:ext cx="1036617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Browser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D86909-196D-44CA-A3AD-A9EA0965C67C}"/>
              </a:ext>
            </a:extLst>
          </p:cNvPr>
          <p:cNvSpPr/>
          <p:nvPr/>
        </p:nvSpPr>
        <p:spPr>
          <a:xfrm>
            <a:off x="10235953" y="4360714"/>
            <a:ext cx="696599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App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7CC6BFF-052A-4619-A06F-E7DB0856F48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300466" y="2183909"/>
            <a:ext cx="0" cy="2176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99484B0-473D-475F-9B59-94CC8B0C875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066625" y="1948798"/>
            <a:ext cx="2641405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8164343-2226-45BB-BAF3-6B759E345BE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3978367" y="2183909"/>
            <a:ext cx="458" cy="2176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E5C2FF9-8EAC-43C6-9789-54F232262BDA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064771" y="2183909"/>
            <a:ext cx="0" cy="21768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3CA9AE5-F46B-49C8-B842-00EF7D9698FA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2638430" y="4595825"/>
            <a:ext cx="75119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B7F7308-16BF-4E32-A7C5-1B4E7DA9F49A}"/>
              </a:ext>
            </a:extLst>
          </p:cNvPr>
          <p:cNvSpPr/>
          <p:nvPr/>
        </p:nvSpPr>
        <p:spPr>
          <a:xfrm>
            <a:off x="1003177" y="927568"/>
            <a:ext cx="10031767" cy="14605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98E7B6-BAEC-489D-90D9-168A3A27C913}"/>
              </a:ext>
            </a:extLst>
          </p:cNvPr>
          <p:cNvSpPr/>
          <p:nvPr/>
        </p:nvSpPr>
        <p:spPr>
          <a:xfrm>
            <a:off x="1296140" y="4163627"/>
            <a:ext cx="3497802" cy="835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B14FB3-53F7-4912-86BF-E474AB444AD4}"/>
              </a:ext>
            </a:extLst>
          </p:cNvPr>
          <p:cNvSpPr/>
          <p:nvPr/>
        </p:nvSpPr>
        <p:spPr>
          <a:xfrm>
            <a:off x="8975324" y="4116431"/>
            <a:ext cx="2175029" cy="9587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5484A5-4C6D-4E9D-B4B6-BA82D8624C51}"/>
              </a:ext>
            </a:extLst>
          </p:cNvPr>
          <p:cNvSpPr txBox="1"/>
          <p:nvPr/>
        </p:nvSpPr>
        <p:spPr>
          <a:xfrm>
            <a:off x="5308846" y="465903"/>
            <a:ext cx="142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服务器端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EA0F249-F9F7-4062-B661-1E690D06835D}"/>
              </a:ext>
            </a:extLst>
          </p:cNvPr>
          <p:cNvSpPr txBox="1"/>
          <p:nvPr/>
        </p:nvSpPr>
        <p:spPr>
          <a:xfrm>
            <a:off x="2556829" y="519669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PC</a:t>
            </a:r>
            <a:r>
              <a:rPr lang="zh-CN" altLang="en-US" sz="2400" b="1" dirty="0"/>
              <a:t>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47267F-6C64-461B-B777-CCBEBFE306B1}"/>
              </a:ext>
            </a:extLst>
          </p:cNvPr>
          <p:cNvSpPr txBox="1"/>
          <p:nvPr/>
        </p:nvSpPr>
        <p:spPr>
          <a:xfrm>
            <a:off x="9505763" y="5319502"/>
            <a:ext cx="111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移动端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7F080C1-2E64-4DCD-B5BC-86AA1C18D2FE}"/>
              </a:ext>
            </a:extLst>
          </p:cNvPr>
          <p:cNvSpPr/>
          <p:nvPr/>
        </p:nvSpPr>
        <p:spPr>
          <a:xfrm>
            <a:off x="1106755" y="1243464"/>
            <a:ext cx="5959870" cy="4702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1EFA7C-73A9-463A-9117-0DA707637476}"/>
              </a:ext>
            </a:extLst>
          </p:cNvPr>
          <p:cNvSpPr txBox="1"/>
          <p:nvPr/>
        </p:nvSpPr>
        <p:spPr>
          <a:xfrm>
            <a:off x="8076609" y="1579466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27600D-CFBD-4DCF-9F99-EBA02AA0BD34}"/>
              </a:ext>
            </a:extLst>
          </p:cNvPr>
          <p:cNvSpPr txBox="1"/>
          <p:nvPr/>
        </p:nvSpPr>
        <p:spPr>
          <a:xfrm>
            <a:off x="10327399" y="3091194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02AC90B-BD4A-41B1-93C2-45932743CC76}"/>
              </a:ext>
            </a:extLst>
          </p:cNvPr>
          <p:cNvSpPr txBox="1"/>
          <p:nvPr/>
        </p:nvSpPr>
        <p:spPr>
          <a:xfrm>
            <a:off x="3978366" y="3091194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F6AB0DA-2B30-4179-954D-EAA9AF61EE19}"/>
              </a:ext>
            </a:extLst>
          </p:cNvPr>
          <p:cNvSpPr txBox="1"/>
          <p:nvPr/>
        </p:nvSpPr>
        <p:spPr>
          <a:xfrm>
            <a:off x="2091704" y="3087645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48D1346-5DFB-456F-97E3-3BB9AF7B8B5F}"/>
              </a:ext>
            </a:extLst>
          </p:cNvPr>
          <p:cNvSpPr txBox="1"/>
          <p:nvPr/>
        </p:nvSpPr>
        <p:spPr>
          <a:xfrm>
            <a:off x="2714012" y="4226493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48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吕昕远</dc:creator>
  <cp:lastModifiedBy>吕昕远</cp:lastModifiedBy>
  <cp:revision>15</cp:revision>
  <dcterms:created xsi:type="dcterms:W3CDTF">2017-07-29T05:00:55Z</dcterms:created>
  <dcterms:modified xsi:type="dcterms:W3CDTF">2017-07-29T07:42:38Z</dcterms:modified>
</cp:coreProperties>
</file>