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7" d="100"/>
          <a:sy n="47" d="100"/>
        </p:scale>
        <p:origin x="-118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ED25FC-DD76-4E09-ABB0-2EBA7C6BB6CC}" type="datetimeFigureOut">
              <a:rPr lang="en-US" smtClean="0"/>
              <a:t>1/23/2019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A4D70C-1940-484D-BB58-0FA1149AFB15}" type="slidenum">
              <a:rPr lang="en-US" smtClean="0"/>
              <a:t>‹#›</a:t>
            </a:fld>
            <a:endParaRPr lang="en-US" dirty="0"/>
          </a:p>
        </p:txBody>
      </p:sp>
    </p:spTree>
    <p:extLst>
      <p:ext uri="{BB962C8B-B14F-4D97-AF65-F5344CB8AC3E}">
        <p14:creationId xmlns:p14="http://schemas.microsoft.com/office/powerpoint/2010/main" val="203019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Point</a:t>
            </a:r>
            <a:r>
              <a:rPr lang="en-GB" baseline="0" dirty="0" smtClean="0"/>
              <a:t> of sale will capture information that has been recorded in square register platform that interfaces barcode scanning. The information captured by the Square register API is automatically synced to point of sale. This will enable automatic updating of store product information in the system</a:t>
            </a:r>
            <a:endParaRPr lang="en-US" dirty="0"/>
          </a:p>
        </p:txBody>
      </p:sp>
      <p:sp>
        <p:nvSpPr>
          <p:cNvPr id="4" name="Slide Number Placeholder 3"/>
          <p:cNvSpPr>
            <a:spLocks noGrp="1"/>
          </p:cNvSpPr>
          <p:nvPr>
            <p:ph type="sldNum" sz="quarter" idx="10"/>
          </p:nvPr>
        </p:nvSpPr>
        <p:spPr/>
        <p:txBody>
          <a:bodyPr/>
          <a:lstStyle/>
          <a:p>
            <a:fld id="{CBA4D70C-1940-484D-BB58-0FA1149AFB15}" type="slidenum">
              <a:rPr lang="en-US" smtClean="0"/>
              <a:t>12</a:t>
            </a:fld>
            <a:endParaRPr lang="en-US" dirty="0"/>
          </a:p>
        </p:txBody>
      </p:sp>
    </p:spTree>
    <p:extLst>
      <p:ext uri="{BB962C8B-B14F-4D97-AF65-F5344CB8AC3E}">
        <p14:creationId xmlns:p14="http://schemas.microsoft.com/office/powerpoint/2010/main" val="95691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19" name="Footer Placeholder 18"/>
          <p:cNvSpPr>
            <a:spLocks noGrp="1"/>
          </p:cNvSpPr>
          <p:nvPr>
            <p:ph type="ftr" sz="quarter" idx="11"/>
          </p:nvPr>
        </p:nvSpPr>
        <p:spPr/>
        <p:txBody>
          <a:bodyPr/>
          <a:lstStyle/>
          <a:p>
            <a:endParaRPr lang="en-US" dirty="0"/>
          </a:p>
        </p:txBody>
      </p:sp>
      <p:sp>
        <p:nvSpPr>
          <p:cNvPr id="27" name="Slide Number Placeholder 26"/>
          <p:cNvSpPr>
            <a:spLocks noGrp="1"/>
          </p:cNvSpPr>
          <p:nvPr>
            <p:ph type="sldNum" sz="quarter" idx="12"/>
          </p:nvPr>
        </p:nvSpPr>
        <p:spPr/>
        <p:txBody>
          <a:bodyPr/>
          <a:lstStyle/>
          <a:p>
            <a:fld id="{3BF1FEF1-84CF-4313-ACCD-7D3C0F7E2F2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1FEF1-84CF-4313-ACCD-7D3C0F7E2F25}"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1FEF1-84CF-4313-ACCD-7D3C0F7E2F2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1FEF1-84CF-4313-ACCD-7D3C0F7E2F2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F1FEF1-84CF-4313-ACCD-7D3C0F7E2F25}" type="slidenum">
              <a:rPr lang="en-US" smtClean="0"/>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F1FEF1-84CF-4313-ACCD-7D3C0F7E2F2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F1FEF1-84CF-4313-ACCD-7D3C0F7E2F2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F1FEF1-84CF-4313-ACCD-7D3C0F7E2F2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F1FEF1-84CF-4313-ACCD-7D3C0F7E2F2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F1FEF1-84CF-4313-ACCD-7D3C0F7E2F2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AC2D29-07CA-46BB-B953-57B1E7B43ED5}" type="datetimeFigureOut">
              <a:rPr lang="en-US" smtClean="0"/>
              <a:t>1/23/2019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8077200" y="6356350"/>
            <a:ext cx="609600" cy="365125"/>
          </a:xfrm>
        </p:spPr>
        <p:txBody>
          <a:bodyPr/>
          <a:lstStyle/>
          <a:p>
            <a:fld id="{3BF1FEF1-84CF-4313-ACCD-7D3C0F7E2F25}" type="slidenum">
              <a:rPr lang="en-US" smtClean="0"/>
              <a:t>‹#›</a:t>
            </a:fld>
            <a:endParaRPr lang="en-US"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FAC2D29-07CA-46BB-B953-57B1E7B43ED5}" type="datetimeFigureOut">
              <a:rPr lang="en-US" smtClean="0"/>
              <a:t>1/23/2019</a:t>
            </a:fld>
            <a:endParaRPr lang="en-US"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F1FEF1-84CF-4313-ACCD-7D3C0F7E2F25}" type="slidenum">
              <a:rPr lang="en-US" smtClean="0"/>
              <a:t>‹#›</a:t>
            </a:fld>
            <a:endParaRPr lang="en-US"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SIERRA LIQUIDATION STORE</a:t>
            </a:r>
            <a:endParaRPr lang="en-US" dirty="0"/>
          </a:p>
        </p:txBody>
      </p:sp>
      <p:sp>
        <p:nvSpPr>
          <p:cNvPr id="3" name="Subtitle 2"/>
          <p:cNvSpPr>
            <a:spLocks noGrp="1"/>
          </p:cNvSpPr>
          <p:nvPr>
            <p:ph type="subTitle" idx="1"/>
          </p:nvPr>
        </p:nvSpPr>
        <p:spPr/>
        <p:txBody>
          <a:bodyPr>
            <a:normAutofit/>
          </a:bodyPr>
          <a:lstStyle/>
          <a:p>
            <a:r>
              <a:rPr lang="en-GB" dirty="0" smtClean="0"/>
              <a:t>This is an ecommerce store that has android and </a:t>
            </a:r>
            <a:r>
              <a:rPr lang="en-GB" dirty="0" smtClean="0"/>
              <a:t>iOS</a:t>
            </a:r>
            <a:r>
              <a:rPr lang="en-GB" dirty="0" smtClean="0"/>
              <a:t> mobile apps to help in meeting the business requirements</a:t>
            </a:r>
            <a:endParaRPr lang="en-US" dirty="0"/>
          </a:p>
        </p:txBody>
      </p:sp>
    </p:spTree>
    <p:extLst>
      <p:ext uri="{BB962C8B-B14F-4D97-AF65-F5344CB8AC3E}">
        <p14:creationId xmlns:p14="http://schemas.microsoft.com/office/powerpoint/2010/main" val="243931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Screenshots from developer platform</a:t>
            </a:r>
            <a:br>
              <a:rPr lang="en-GB" dirty="0" smtClean="0"/>
            </a:br>
            <a:r>
              <a:rPr lang="en-GB" dirty="0" smtClean="0"/>
              <a:t>Linking to eBay for sales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758" y="1935163"/>
            <a:ext cx="7496484" cy="4389437"/>
          </a:xfrm>
        </p:spPr>
      </p:pic>
    </p:spTree>
    <p:extLst>
      <p:ext uri="{BB962C8B-B14F-4D97-AF65-F5344CB8AC3E}">
        <p14:creationId xmlns:p14="http://schemas.microsoft.com/office/powerpoint/2010/main" val="2549018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Linking to amazon for sales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758" y="1935163"/>
            <a:ext cx="7496484" cy="4389437"/>
          </a:xfrm>
        </p:spPr>
      </p:pic>
    </p:spTree>
    <p:extLst>
      <p:ext uri="{BB962C8B-B14F-4D97-AF65-F5344CB8AC3E}">
        <p14:creationId xmlns:p14="http://schemas.microsoft.com/office/powerpoint/2010/main" val="1172571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smtClean="0"/>
              <a:t>Linking Point of sale to Square register to enable automatic store products update.</a:t>
            </a:r>
            <a:endParaRPr lang="en-US" sz="2800"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3758" y="1935163"/>
            <a:ext cx="7496484" cy="4389437"/>
          </a:xfrm>
        </p:spPr>
      </p:pic>
    </p:spTree>
    <p:extLst>
      <p:ext uri="{BB962C8B-B14F-4D97-AF65-F5344CB8AC3E}">
        <p14:creationId xmlns:p14="http://schemas.microsoft.com/office/powerpoint/2010/main" val="16263131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App Screenshots</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6335" y="1935163"/>
            <a:ext cx="2471329" cy="4389437"/>
          </a:xfrm>
        </p:spPr>
      </p:pic>
    </p:spTree>
    <p:extLst>
      <p:ext uri="{BB962C8B-B14F-4D97-AF65-F5344CB8AC3E}">
        <p14:creationId xmlns:p14="http://schemas.microsoft.com/office/powerpoint/2010/main" val="2040503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7471" y="1935163"/>
            <a:ext cx="2469058" cy="4389437"/>
          </a:xfrm>
        </p:spPr>
      </p:pic>
    </p:spTree>
    <p:extLst>
      <p:ext uri="{BB962C8B-B14F-4D97-AF65-F5344CB8AC3E}">
        <p14:creationId xmlns:p14="http://schemas.microsoft.com/office/powerpoint/2010/main" val="886578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7471" y="1935163"/>
            <a:ext cx="2469058" cy="4389437"/>
          </a:xfrm>
        </p:spPr>
      </p:pic>
    </p:spTree>
    <p:extLst>
      <p:ext uri="{BB962C8B-B14F-4D97-AF65-F5344CB8AC3E}">
        <p14:creationId xmlns:p14="http://schemas.microsoft.com/office/powerpoint/2010/main" val="628057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7471" y="1935163"/>
            <a:ext cx="2469058" cy="4389437"/>
          </a:xfrm>
        </p:spPr>
      </p:pic>
    </p:spTree>
    <p:extLst>
      <p:ext uri="{BB962C8B-B14F-4D97-AF65-F5344CB8AC3E}">
        <p14:creationId xmlns:p14="http://schemas.microsoft.com/office/powerpoint/2010/main" val="3209293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7471" y="1935163"/>
            <a:ext cx="2469058" cy="4389437"/>
          </a:xfrm>
        </p:spPr>
      </p:pic>
    </p:spTree>
    <p:extLst>
      <p:ext uri="{BB962C8B-B14F-4D97-AF65-F5344CB8AC3E}">
        <p14:creationId xmlns:p14="http://schemas.microsoft.com/office/powerpoint/2010/main" val="241433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7471" y="1935163"/>
            <a:ext cx="2469058" cy="4389437"/>
          </a:xfrm>
        </p:spPr>
      </p:pic>
    </p:spTree>
    <p:extLst>
      <p:ext uri="{BB962C8B-B14F-4D97-AF65-F5344CB8AC3E}">
        <p14:creationId xmlns:p14="http://schemas.microsoft.com/office/powerpoint/2010/main" val="4220441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6335" y="1935163"/>
            <a:ext cx="2471329" cy="4389437"/>
          </a:xfrm>
        </p:spPr>
      </p:pic>
    </p:spTree>
    <p:extLst>
      <p:ext uri="{BB962C8B-B14F-4D97-AF65-F5344CB8AC3E}">
        <p14:creationId xmlns:p14="http://schemas.microsoft.com/office/powerpoint/2010/main" val="215480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SIERRA ECOMMERCE WEBSITE</a:t>
            </a:r>
            <a:endParaRPr lang="en-US" dirty="0"/>
          </a:p>
        </p:txBody>
      </p:sp>
      <p:sp>
        <p:nvSpPr>
          <p:cNvPr id="3" name="Content Placeholder 2"/>
          <p:cNvSpPr>
            <a:spLocks noGrp="1"/>
          </p:cNvSpPr>
          <p:nvPr>
            <p:ph idx="1"/>
          </p:nvPr>
        </p:nvSpPr>
        <p:spPr/>
        <p:txBody>
          <a:bodyPr>
            <a:normAutofit/>
          </a:bodyPr>
          <a:lstStyle/>
          <a:p>
            <a:r>
              <a:rPr lang="en-GB" dirty="0" smtClean="0"/>
              <a:t>This is an online store bundles with various features which is created and developed in woo commerce platform. There is initial subscription to ensure the website is live, however the store owner should plan to subscribe for yearly utilization of maximum features of the platform. The sierra liquidation store support display of products in various categories which provide users with easy access.</a:t>
            </a:r>
            <a:endParaRPr lang="en-US" dirty="0"/>
          </a:p>
        </p:txBody>
      </p:sp>
    </p:spTree>
    <p:extLst>
      <p:ext uri="{BB962C8B-B14F-4D97-AF65-F5344CB8AC3E}">
        <p14:creationId xmlns:p14="http://schemas.microsoft.com/office/powerpoint/2010/main" val="3379443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6335" y="1935163"/>
            <a:ext cx="2471329" cy="4389437"/>
          </a:xfrm>
        </p:spPr>
      </p:pic>
    </p:spTree>
    <p:extLst>
      <p:ext uri="{BB962C8B-B14F-4D97-AF65-F5344CB8AC3E}">
        <p14:creationId xmlns:p14="http://schemas.microsoft.com/office/powerpoint/2010/main" val="4127268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7471" y="1935163"/>
            <a:ext cx="2469058" cy="4389437"/>
          </a:xfrm>
        </p:spPr>
      </p:pic>
    </p:spTree>
    <p:extLst>
      <p:ext uri="{BB962C8B-B14F-4D97-AF65-F5344CB8AC3E}">
        <p14:creationId xmlns:p14="http://schemas.microsoft.com/office/powerpoint/2010/main" val="28471677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337471" y="1935163"/>
            <a:ext cx="2469058" cy="4389437"/>
          </a:xfrm>
        </p:spPr>
      </p:pic>
    </p:spTree>
    <p:extLst>
      <p:ext uri="{BB962C8B-B14F-4D97-AF65-F5344CB8AC3E}">
        <p14:creationId xmlns:p14="http://schemas.microsoft.com/office/powerpoint/2010/main" val="825594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r>
              <a:rPr lang="en-GB" dirty="0" smtClean="0"/>
              <a:t>The few previous screenshots demonstrate process of product purchase. The platform used to build the ecommerce website provides various features that are accessed through subscriptions.</a:t>
            </a:r>
          </a:p>
          <a:p>
            <a:r>
              <a:rPr lang="en-GB" dirty="0" smtClean="0"/>
              <a:t>It is important to configure the store payment gateway to business PayPal and eventually incorporate other payment forms. Activation and linking of payment gateway is accessed in the developer platform under “payment settings”.</a:t>
            </a:r>
          </a:p>
          <a:p>
            <a:r>
              <a:rPr lang="en-GB" dirty="0" smtClean="0"/>
              <a:t>It is also important to access the mobile store manager which comes with customer configurations for your phone. The details such as API key, token and other details provided to you will assist in access and further configurations. It is a great experience to manage your store from palm of your hands..</a:t>
            </a:r>
          </a:p>
          <a:p>
            <a:r>
              <a:rPr lang="en-GB" dirty="0" smtClean="0"/>
              <a:t>After final tuning of the system, products will be uploaded and business starts. Good luck and Thank you</a:t>
            </a:r>
            <a:endParaRPr lang="en-US" dirty="0"/>
          </a:p>
        </p:txBody>
      </p:sp>
    </p:spTree>
    <p:extLst>
      <p:ext uri="{BB962C8B-B14F-4D97-AF65-F5344CB8AC3E}">
        <p14:creationId xmlns:p14="http://schemas.microsoft.com/office/powerpoint/2010/main" val="4050640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Website features</a:t>
            </a:r>
            <a:endParaRPr lang="en-US" dirty="0"/>
          </a:p>
        </p:txBody>
      </p:sp>
      <p:sp>
        <p:nvSpPr>
          <p:cNvPr id="3" name="Content Placeholder 2"/>
          <p:cNvSpPr>
            <a:spLocks noGrp="1"/>
          </p:cNvSpPr>
          <p:nvPr>
            <p:ph idx="1"/>
          </p:nvPr>
        </p:nvSpPr>
        <p:spPr/>
        <p:txBody>
          <a:bodyPr>
            <a:normAutofit fontScale="85000" lnSpcReduction="10000"/>
          </a:bodyPr>
          <a:lstStyle/>
          <a:p>
            <a:r>
              <a:rPr lang="en-GB" dirty="0" smtClean="0"/>
              <a:t>The website support various functions which include:</a:t>
            </a:r>
          </a:p>
          <a:p>
            <a:r>
              <a:rPr lang="en-GB" dirty="0" smtClean="0"/>
              <a:t>1. Online shopping</a:t>
            </a:r>
          </a:p>
          <a:p>
            <a:r>
              <a:rPr lang="en-GB" dirty="0" smtClean="0"/>
              <a:t>2. Shipment of products</a:t>
            </a:r>
          </a:p>
          <a:p>
            <a:r>
              <a:rPr lang="en-GB" dirty="0" smtClean="0"/>
              <a:t>3. Ordering of products</a:t>
            </a:r>
          </a:p>
          <a:p>
            <a:r>
              <a:rPr lang="en-GB" dirty="0" smtClean="0"/>
              <a:t>4. Online payment majorly PayPal</a:t>
            </a:r>
          </a:p>
          <a:p>
            <a:r>
              <a:rPr lang="en-GB" dirty="0" smtClean="0"/>
              <a:t>5. Usage of Square and internal Point of sale to capture information into a .</a:t>
            </a:r>
            <a:r>
              <a:rPr lang="en-GB" dirty="0" smtClean="0"/>
              <a:t>csv</a:t>
            </a:r>
            <a:r>
              <a:rPr lang="en-GB" dirty="0" smtClean="0"/>
              <a:t> file which is used to update products store.</a:t>
            </a:r>
          </a:p>
          <a:p>
            <a:r>
              <a:rPr lang="en-GB" dirty="0" smtClean="0"/>
              <a:t>6. sign up and registration of customers</a:t>
            </a:r>
          </a:p>
          <a:p>
            <a:r>
              <a:rPr lang="en-GB" dirty="0" smtClean="0"/>
              <a:t>7. Customer support service </a:t>
            </a:r>
          </a:p>
          <a:p>
            <a:r>
              <a:rPr lang="en-GB" dirty="0" smtClean="0"/>
              <a:t>8.intergration of online store management app that enables store owner to manage business activities at his/ her comfort.</a:t>
            </a:r>
          </a:p>
          <a:p>
            <a:pPr marL="0" indent="0">
              <a:buNone/>
            </a:pPr>
            <a:endParaRPr lang="en-GB" dirty="0" smtClean="0"/>
          </a:p>
        </p:txBody>
      </p:sp>
    </p:spTree>
    <p:extLst>
      <p:ext uri="{BB962C8B-B14F-4D97-AF65-F5344CB8AC3E}">
        <p14:creationId xmlns:p14="http://schemas.microsoft.com/office/powerpoint/2010/main" val="4188599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App features</a:t>
            </a:r>
            <a:endParaRPr lang="en-US" dirty="0"/>
          </a:p>
        </p:txBody>
      </p:sp>
      <p:sp>
        <p:nvSpPr>
          <p:cNvPr id="3" name="Content Placeholder 2"/>
          <p:cNvSpPr>
            <a:spLocks noGrp="1"/>
          </p:cNvSpPr>
          <p:nvPr>
            <p:ph idx="1"/>
          </p:nvPr>
        </p:nvSpPr>
        <p:spPr/>
        <p:txBody>
          <a:bodyPr>
            <a:normAutofit lnSpcReduction="10000"/>
          </a:bodyPr>
          <a:lstStyle/>
          <a:p>
            <a:r>
              <a:rPr lang="en-GB" dirty="0" smtClean="0"/>
              <a:t>There are two types of apps associated with this project back-end store management app and the customer app.</a:t>
            </a:r>
          </a:p>
          <a:p>
            <a:r>
              <a:rPr lang="en-GB" dirty="0" smtClean="0"/>
              <a:t>The store management app is the backend mobile module of the website that enables the owner to manage various activities such as order, products, shipment, invoices among others remotely without logging into the website.</a:t>
            </a:r>
          </a:p>
          <a:p>
            <a:r>
              <a:rPr lang="en-GB" dirty="0" smtClean="0"/>
              <a:t>The customer app enables consumers to shop for various products, make inquiries, contact the store, register for services alongside other user requirements.</a:t>
            </a:r>
            <a:endParaRPr lang="en-US" dirty="0"/>
          </a:p>
        </p:txBody>
      </p:sp>
    </p:spTree>
    <p:extLst>
      <p:ext uri="{BB962C8B-B14F-4D97-AF65-F5344CB8AC3E}">
        <p14:creationId xmlns:p14="http://schemas.microsoft.com/office/powerpoint/2010/main" val="2600533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Other features requiring configurations</a:t>
            </a:r>
            <a:endParaRPr lang="en-US" dirty="0"/>
          </a:p>
        </p:txBody>
      </p:sp>
      <p:sp>
        <p:nvSpPr>
          <p:cNvPr id="3" name="Content Placeholder 2"/>
          <p:cNvSpPr>
            <a:spLocks noGrp="1"/>
          </p:cNvSpPr>
          <p:nvPr>
            <p:ph idx="1"/>
          </p:nvPr>
        </p:nvSpPr>
        <p:spPr/>
        <p:txBody>
          <a:bodyPr>
            <a:normAutofit/>
          </a:bodyPr>
          <a:lstStyle/>
          <a:p>
            <a:r>
              <a:rPr lang="en-GB" dirty="0" smtClean="0"/>
              <a:t>The payment gateway for PayPal should be configured using owner’s business PayPal and eventually link the card.</a:t>
            </a:r>
          </a:p>
          <a:p>
            <a:r>
              <a:rPr lang="en-GB" dirty="0" smtClean="0"/>
              <a:t>There should linking of Square API and Point of sale in the website to support transfer of products content and other information available updates effectively.</a:t>
            </a:r>
          </a:p>
          <a:p>
            <a:r>
              <a:rPr lang="en-GB" dirty="0" smtClean="0"/>
              <a:t>The website has a blogging feature that enables the store to run various promotional blogs to increase sales.</a:t>
            </a:r>
            <a:endParaRPr lang="en-US" dirty="0"/>
          </a:p>
        </p:txBody>
      </p:sp>
    </p:spTree>
    <p:extLst>
      <p:ext uri="{BB962C8B-B14F-4D97-AF65-F5344CB8AC3E}">
        <p14:creationId xmlns:p14="http://schemas.microsoft.com/office/powerpoint/2010/main" val="4039284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Technical features</a:t>
            </a:r>
            <a:endParaRPr lang="en-US" dirty="0"/>
          </a:p>
        </p:txBody>
      </p:sp>
      <p:sp>
        <p:nvSpPr>
          <p:cNvPr id="3" name="Content Placeholder 2"/>
          <p:cNvSpPr>
            <a:spLocks noGrp="1"/>
          </p:cNvSpPr>
          <p:nvPr>
            <p:ph idx="1"/>
          </p:nvPr>
        </p:nvSpPr>
        <p:spPr/>
        <p:txBody>
          <a:bodyPr>
            <a:normAutofit lnSpcReduction="10000"/>
          </a:bodyPr>
          <a:lstStyle/>
          <a:p>
            <a:r>
              <a:rPr lang="en-GB" dirty="0" smtClean="0"/>
              <a:t>The website enables the store to run and configure various online marketing activities</a:t>
            </a:r>
          </a:p>
          <a:p>
            <a:r>
              <a:rPr lang="en-GB" dirty="0" smtClean="0"/>
              <a:t>It support business analytics that  is a tool that enables the store to gather customer preferences and rate the final performance of the business.</a:t>
            </a:r>
          </a:p>
          <a:p>
            <a:r>
              <a:rPr lang="en-GB" dirty="0" smtClean="0"/>
              <a:t>The channel manager enables the business owner to sell in other online platforms such as eBay, amazon and even big commerce. The integration process of unlocking these features requires clients confidential information and it is of preference the he/she should be assisted by a closer individual.</a:t>
            </a:r>
            <a:endParaRPr lang="en-US" dirty="0"/>
          </a:p>
        </p:txBody>
      </p:sp>
    </p:spTree>
    <p:extLst>
      <p:ext uri="{BB962C8B-B14F-4D97-AF65-F5344CB8AC3E}">
        <p14:creationId xmlns:p14="http://schemas.microsoft.com/office/powerpoint/2010/main" val="3351968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Screenshots from website platform</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7422" y="1935163"/>
            <a:ext cx="7489156" cy="4389437"/>
          </a:xfrm>
        </p:spPr>
      </p:pic>
    </p:spTree>
    <p:extLst>
      <p:ext uri="{BB962C8B-B14F-4D97-AF65-F5344CB8AC3E}">
        <p14:creationId xmlns:p14="http://schemas.microsoft.com/office/powerpoint/2010/main" val="3621405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758" y="1935163"/>
            <a:ext cx="7496484" cy="4389437"/>
          </a:xfrm>
        </p:spPr>
      </p:pic>
    </p:spTree>
    <p:extLst>
      <p:ext uri="{BB962C8B-B14F-4D97-AF65-F5344CB8AC3E}">
        <p14:creationId xmlns:p14="http://schemas.microsoft.com/office/powerpoint/2010/main" val="754005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3758" y="1935163"/>
            <a:ext cx="7496484" cy="4389437"/>
          </a:xfrm>
        </p:spPr>
      </p:pic>
    </p:spTree>
    <p:extLst>
      <p:ext uri="{BB962C8B-B14F-4D97-AF65-F5344CB8AC3E}">
        <p14:creationId xmlns:p14="http://schemas.microsoft.com/office/powerpoint/2010/main" val="999254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136</TotalTime>
  <Words>639</Words>
  <Application>Microsoft Office PowerPoint</Application>
  <PresentationFormat>On-screen Show (4:3)</PresentationFormat>
  <Paragraphs>37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SIERRA LIQUIDATION STORE</vt:lpstr>
      <vt:lpstr>SIERRA ECOMMERCE WEBSITE</vt:lpstr>
      <vt:lpstr>Website features</vt:lpstr>
      <vt:lpstr>App features</vt:lpstr>
      <vt:lpstr>Other features requiring configurations</vt:lpstr>
      <vt:lpstr>Technical features</vt:lpstr>
      <vt:lpstr>Screenshots from website platform</vt:lpstr>
      <vt:lpstr>PowerPoint Presentation</vt:lpstr>
      <vt:lpstr>PowerPoint Presentation</vt:lpstr>
      <vt:lpstr>Screenshots from developer platform Linking to eBay for sales</vt:lpstr>
      <vt:lpstr>Linking to amazon for sales</vt:lpstr>
      <vt:lpstr>Linking Point of sale to Square register to enable automatic store products update.</vt:lpstr>
      <vt:lpstr> App 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SIERRA LIQUIDATION STORE</dc:title>
  <dc:creator>USER</dc:creator>
  <cp:lastModifiedBy>USER</cp:lastModifiedBy>
  <cp:revision>9</cp:revision>
  <dcterms:created xsi:type="dcterms:W3CDTF">2019-01-23T12:16:41Z</dcterms:created>
  <dcterms:modified xsi:type="dcterms:W3CDTF">2019-01-23T14:33:35Z</dcterms:modified>
</cp:coreProperties>
</file>