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13D1-AF16-4898-A9BB-F9A0546916D4}" type="datetimeFigureOut">
              <a:rPr lang="zh-CN" altLang="en-US" smtClean="0"/>
              <a:t>2011/4/12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B544-3054-4D8D-B8C2-96B78DCBE5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哦，城堡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006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900" dirty="0" smtClean="0"/>
              <a:t>已学过（属于目标）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easy.png 		6</a:t>
            </a:r>
            <a:r>
              <a:rPr lang="en-US" altLang="zh-CN" sz="2900" dirty="0" smtClean="0"/>
              <a:t>0*100 </a:t>
            </a:r>
            <a:r>
              <a:rPr lang="zh-CN" altLang="en-US" sz="2900" dirty="0" smtClean="0"/>
              <a:t>像素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middle.png               80*110 </a:t>
            </a:r>
            <a:r>
              <a:rPr lang="zh-CN" altLang="en-US" sz="2900" dirty="0" smtClean="0"/>
              <a:t>像素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hard.png                    120*120</a:t>
            </a:r>
            <a:r>
              <a:rPr lang="zh-CN" altLang="en-US" sz="2900" dirty="0" smtClean="0"/>
              <a:t>像素</a:t>
            </a:r>
            <a:endParaRPr lang="en-US" altLang="zh-CN" sz="2900" dirty="0" smtClean="0"/>
          </a:p>
          <a:p>
            <a:r>
              <a:rPr lang="zh-CN" altLang="en-US" sz="2900" dirty="0" smtClean="0"/>
              <a:t>已学过（不属于目标）</a:t>
            </a:r>
            <a:endParaRPr lang="en-US" altLang="zh-CN" sz="2900" dirty="0" smtClean="0"/>
          </a:p>
          <a:p>
            <a:pPr lvl="1"/>
            <a:r>
              <a:rPr lang="en-US" altLang="zh-CN" sz="2900" dirty="0"/>
              <a:t>e</a:t>
            </a:r>
            <a:r>
              <a:rPr lang="en-US" altLang="zh-CN" sz="2900" dirty="0" smtClean="0"/>
              <a:t>asy_gray.png</a:t>
            </a:r>
          </a:p>
          <a:p>
            <a:pPr lvl="1"/>
            <a:r>
              <a:rPr lang="en-US" altLang="zh-CN" sz="2900" dirty="0"/>
              <a:t>m</a:t>
            </a:r>
            <a:r>
              <a:rPr lang="en-US" altLang="zh-CN" sz="2900" dirty="0" smtClean="0"/>
              <a:t>iddle_gray.png</a:t>
            </a:r>
          </a:p>
          <a:p>
            <a:pPr lvl="1"/>
            <a:r>
              <a:rPr lang="en-US" altLang="zh-CN" sz="2900" dirty="0" smtClean="0"/>
              <a:t>h</a:t>
            </a:r>
            <a:r>
              <a:rPr lang="en-US" altLang="zh-CN" sz="2900" dirty="0" smtClean="0"/>
              <a:t>ard_gray.png</a:t>
            </a:r>
          </a:p>
          <a:p>
            <a:pPr lvl="0"/>
            <a:r>
              <a:rPr lang="zh-CN" altLang="en-US" sz="3100" dirty="0">
                <a:solidFill>
                  <a:prstClr val="black"/>
                </a:solidFill>
              </a:rPr>
              <a:t>未学过（属于目标）</a:t>
            </a:r>
            <a:endParaRPr lang="en-US" altLang="zh-CN" sz="3100" dirty="0">
              <a:solidFill>
                <a:prstClr val="black"/>
              </a:solidFill>
            </a:endParaRPr>
          </a:p>
          <a:p>
            <a:pPr lvl="1"/>
            <a:r>
              <a:rPr lang="en-US" altLang="zh-CN" sz="2900" dirty="0" smtClean="0"/>
              <a:t>easy_notlearn.png</a:t>
            </a:r>
          </a:p>
          <a:p>
            <a:pPr lvl="1"/>
            <a:r>
              <a:rPr lang="en-US" altLang="zh-CN" sz="2900" dirty="0" smtClean="0"/>
              <a:t>middle_notlearn.png</a:t>
            </a:r>
          </a:p>
          <a:p>
            <a:pPr lvl="1"/>
            <a:r>
              <a:rPr lang="en-US" altLang="zh-CN" sz="2900" dirty="0" smtClean="0"/>
              <a:t>hard_notlearn.png</a:t>
            </a:r>
          </a:p>
          <a:p>
            <a:pPr lvl="0"/>
            <a:r>
              <a:rPr lang="zh-CN" altLang="en-US" sz="3100" dirty="0">
                <a:solidFill>
                  <a:prstClr val="black"/>
                </a:solidFill>
              </a:rPr>
              <a:t>未学过（不属于目标）</a:t>
            </a:r>
            <a:endParaRPr lang="en-US" altLang="zh-CN" sz="3100" dirty="0">
              <a:solidFill>
                <a:prstClr val="black"/>
              </a:solidFill>
            </a:endParaRPr>
          </a:p>
          <a:p>
            <a:pPr lvl="1"/>
            <a:r>
              <a:rPr lang="en-US" altLang="zh-CN" sz="2900" dirty="0" smtClean="0"/>
              <a:t>easy_notlearn_gray.png</a:t>
            </a:r>
          </a:p>
          <a:p>
            <a:pPr lvl="1"/>
            <a:r>
              <a:rPr lang="en-US" altLang="zh-CN" sz="2900" dirty="0" smtClean="0"/>
              <a:t>middle_notlearn_gray.png</a:t>
            </a:r>
          </a:p>
          <a:p>
            <a:pPr lvl="1"/>
            <a:r>
              <a:rPr lang="en-US" altLang="zh-CN" sz="2900" dirty="0" smtClean="0"/>
              <a:t>hard_notlearn_gray.png</a:t>
            </a:r>
          </a:p>
          <a:p>
            <a:r>
              <a:rPr lang="zh-CN" altLang="en-US" sz="3100" dirty="0" smtClean="0">
                <a:solidFill>
                  <a:prstClr val="black"/>
                </a:solidFill>
              </a:rPr>
              <a:t>小河</a:t>
            </a:r>
            <a:r>
              <a:rPr lang="en-US" altLang="zh-CN" sz="3100" dirty="0" smtClean="0">
                <a:solidFill>
                  <a:prstClr val="black"/>
                </a:solidFill>
              </a:rPr>
              <a:t>.</a:t>
            </a:r>
            <a:r>
              <a:rPr lang="en-US" altLang="zh-CN" sz="3100" dirty="0" err="1" smtClean="0">
                <a:solidFill>
                  <a:prstClr val="black"/>
                </a:solidFill>
              </a:rPr>
              <a:t>png</a:t>
            </a:r>
            <a:r>
              <a:rPr lang="en-US" altLang="zh-CN" sz="3100" dirty="0" smtClean="0">
                <a:solidFill>
                  <a:prstClr val="black"/>
                </a:solidFill>
              </a:rPr>
              <a:t>    40</a:t>
            </a:r>
            <a:r>
              <a:rPr lang="zh-CN" altLang="en-US" sz="3100" dirty="0" smtClean="0">
                <a:solidFill>
                  <a:prstClr val="black"/>
                </a:solidFill>
              </a:rPr>
              <a:t>*</a:t>
            </a:r>
            <a:r>
              <a:rPr lang="en-US" altLang="zh-CN" sz="3100" dirty="0" smtClean="0">
                <a:solidFill>
                  <a:prstClr val="black"/>
                </a:solidFill>
              </a:rPr>
              <a:t>200</a:t>
            </a:r>
            <a:r>
              <a:rPr lang="zh-CN" altLang="en-US" sz="3100" dirty="0">
                <a:solidFill>
                  <a:prstClr val="black"/>
                </a:solidFill>
              </a:rPr>
              <a:t>像素</a:t>
            </a:r>
            <a:endParaRPr lang="en-US" altLang="zh-CN" sz="3100" dirty="0" smtClean="0">
              <a:solidFill>
                <a:prstClr val="black"/>
              </a:solidFill>
            </a:endParaRPr>
          </a:p>
          <a:p>
            <a:r>
              <a:rPr lang="en-US" altLang="zh-CN" sz="3100" dirty="0" smtClean="0">
                <a:solidFill>
                  <a:prstClr val="black"/>
                </a:solidFill>
              </a:rPr>
              <a:t>Grass.png  200*200</a:t>
            </a:r>
            <a:r>
              <a:rPr lang="zh-CN" altLang="en-US" sz="3100" dirty="0" smtClean="0">
                <a:solidFill>
                  <a:prstClr val="black"/>
                </a:solidFill>
              </a:rPr>
              <a:t>像素</a:t>
            </a:r>
            <a:endParaRPr lang="en-US" altLang="zh-CN" sz="3100" dirty="0">
              <a:solidFill>
                <a:prstClr val="black"/>
              </a:solidFill>
            </a:endParaRPr>
          </a:p>
          <a:p>
            <a:pPr lvl="1"/>
            <a:endParaRPr lang="zh-CN" altLang="en-US" sz="2900" dirty="0" smtClean="0"/>
          </a:p>
          <a:p>
            <a:pPr lvl="1"/>
            <a:endParaRPr lang="en-US" altLang="zh-CN" sz="2900" dirty="0" smtClean="0"/>
          </a:p>
          <a:p>
            <a:endParaRPr lang="en-US" altLang="zh-CN" sz="2900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11960" y="1700808"/>
            <a:ext cx="4752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哦，城堡</vt:lpstr>
      <vt:lpstr>元素说明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哦，城堡</dc:title>
  <dc:creator>ghh</dc:creator>
  <cp:lastModifiedBy>ghh</cp:lastModifiedBy>
  <cp:revision>11</cp:revision>
  <dcterms:created xsi:type="dcterms:W3CDTF">2011-04-12T08:50:08Z</dcterms:created>
  <dcterms:modified xsi:type="dcterms:W3CDTF">2011-04-12T09:50:48Z</dcterms:modified>
</cp:coreProperties>
</file>