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Relationship Id="rId7" Type="http://schemas.openxmlformats.org/officeDocument/2006/relationships/image" Target="../media/image14.png"/><Relationship Id="rId8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2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35.pn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Cooking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Eka Renardi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Ingredients (Asia)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74" y="1275087"/>
            <a:ext cx="2398324" cy="134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199" y="1269300"/>
            <a:ext cx="2285406" cy="1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74" y="2662425"/>
            <a:ext cx="2105574" cy="11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6700" y="1350890"/>
            <a:ext cx="2174825" cy="118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574" y="3655590"/>
            <a:ext cx="2256650" cy="135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2699" y="2587106"/>
            <a:ext cx="2398325" cy="134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8598" y="3661375"/>
            <a:ext cx="2256651" cy="13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50" y="1005050"/>
            <a:ext cx="5448200" cy="4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Ingredients &lt;-&gt; Cuisine Relationship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Ingredients (Word Ngram)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words in an ingredient (e.g. Salt = 1 word, Black Pepper = 2 words)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50" y="1863133"/>
            <a:ext cx="2980025" cy="296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037" y="1752550"/>
            <a:ext cx="10572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Ingredients (Char NGram)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# characters per word (e.g. Salt = 4 chars)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50" y="1766821"/>
            <a:ext cx="3185649" cy="31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125" y="252400"/>
            <a:ext cx="11811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 Building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75" y="1922562"/>
            <a:ext cx="73628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Word replacement  (e.g. Philadelphia Cream Cheese -&gt; cream cheese)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Read from a text file (thesauri.txt)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Stop words (e.g. and, &amp;)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en"/>
              <a:t>Read from a text file (stopwords.txt)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Stemming (e.g. apples -&gt; apple)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Cleaning Files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37" y="1266162"/>
            <a:ext cx="58959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00" y="1266175"/>
            <a:ext cx="23812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TFIDF features: ngram, max_features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Ingredient length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Region encoding (work in progres…)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Modeling	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Logistic Regression.  Classic classification algorithm.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Linear SVC.  Large dimensions.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 Building 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 cross validation, and GridSearchCV with 5 folds.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Uses ‘Pipeline’ heavily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Scoring on ‘Accuracy’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Test on entire train.json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Default train test split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950" y="2109725"/>
            <a:ext cx="3912950" cy="23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Kaggle Competition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75" y="1251375"/>
            <a:ext cx="5917723" cy="32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Model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2" y="1152425"/>
            <a:ext cx="70389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 rot="-939362">
            <a:off x="2431409" y="4294622"/>
            <a:ext cx="864888" cy="23670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Cleaning Effect on Models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With no data cleaning, accuracy is 0.734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With data cleaning, accuracy is 0.743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TFIDF Tuning (Word Ngram)</a:t>
            </a:r>
          </a:p>
        </p:txBody>
      </p:sp>
      <p:sp>
        <p:nvSpPr>
          <p:cNvPr id="218" name="Shape 218"/>
          <p:cNvSpPr/>
          <p:nvPr/>
        </p:nvSpPr>
        <p:spPr>
          <a:xfrm rot="-470537">
            <a:off x="2307687" y="4405874"/>
            <a:ext cx="532076" cy="275604"/>
          </a:xfrm>
          <a:prstGeom prst="leftArrow">
            <a:avLst>
              <a:gd fmla="val 38211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5" y="1152425"/>
            <a:ext cx="4797874" cy="37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800" y="1305177"/>
            <a:ext cx="2158625" cy="21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TFIDF Tuning 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char ngram: accuracy 0.772, no improvement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max_features: accuracy: 0.471, no improvement.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Adding Ingredient Length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599" cy="55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improvement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294" y="1152425"/>
            <a:ext cx="5485154" cy="37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Linear SVC (base)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775" y="2137175"/>
            <a:ext cx="68294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66325"/>
            <a:ext cx="8520599" cy="55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model so far, with accuracy of 0.786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Prediction Result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470"/>
            <a:ext cx="3895200" cy="387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050" y="1067050"/>
            <a:ext cx="4174800" cy="38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6869" y="1885469"/>
            <a:ext cx="953225" cy="1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2929175"/>
            <a:ext cx="8520599" cy="163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Iterative approach to problem solving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 engineering is time consuming, but may improve the score.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Attempt different algorithms.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1331187"/>
            <a:ext cx="78962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Next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feature engineering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Ensembling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66325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Classify ‘cuisine’ based on ‘ingredients’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Provided by Yummly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Text data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39,000+ observations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3 Columns: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id: numeric, unique identifier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cuisine: text, 20 classes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ingredients: list of text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Data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612" y="1241112"/>
            <a:ext cx="44862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Cuisine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98" y="1090350"/>
            <a:ext cx="6466675" cy="39305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582125" y="445025"/>
            <a:ext cx="22503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brazilian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british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cajun_creole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chinese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filipino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french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greek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indian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irish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italian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jamaican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japanese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korean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mexican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moroccan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russian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southern_us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spanish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thai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vietnamese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Ingredients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the most common ingredients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42575"/>
            <a:ext cx="4259025" cy="2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549" y="1795125"/>
            <a:ext cx="4120125" cy="31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Ingredients (Europe)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94" y="1232519"/>
            <a:ext cx="1977399" cy="10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000" y="1232524"/>
            <a:ext cx="1880357" cy="10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350" y="1168136"/>
            <a:ext cx="1718449" cy="10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200" y="1224887"/>
            <a:ext cx="1977399" cy="110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4437" y="2203013"/>
            <a:ext cx="2567875" cy="1365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287" y="3480300"/>
            <a:ext cx="2567875" cy="1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9875" y="3724403"/>
            <a:ext cx="1977400" cy="110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9351" y="3605001"/>
            <a:ext cx="2259700" cy="1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6050" y="3584473"/>
            <a:ext cx="2110250" cy="125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Ingredients (Americas)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72" y="1310522"/>
            <a:ext cx="3101375" cy="17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112" y="3123109"/>
            <a:ext cx="2713660" cy="1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225" y="1270247"/>
            <a:ext cx="2965424" cy="1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3128346"/>
            <a:ext cx="3101374" cy="169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8329" y="3166125"/>
            <a:ext cx="2725667" cy="16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