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87909-E2CC-407B-B877-71D6FC43BE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E0C089-4861-4772-92FA-0031070C9951}">
      <dgm:prSet/>
      <dgm:spPr/>
      <dgm:t>
        <a:bodyPr/>
        <a:lstStyle/>
        <a:p>
          <a:pPr>
            <a:defRPr cap="all"/>
          </a:pPr>
          <a:r>
            <a:rPr lang="en-US"/>
            <a:t>Simple to learn</a:t>
          </a:r>
        </a:p>
      </dgm:t>
    </dgm:pt>
    <dgm:pt modelId="{40FC6489-C036-4EAA-BB23-CB70101518A9}" type="parTrans" cxnId="{711C05EF-87D2-4F97-BD09-BD88C69D2F21}">
      <dgm:prSet/>
      <dgm:spPr/>
      <dgm:t>
        <a:bodyPr/>
        <a:lstStyle/>
        <a:p>
          <a:endParaRPr lang="en-US"/>
        </a:p>
      </dgm:t>
    </dgm:pt>
    <dgm:pt modelId="{21765CB0-0DFC-4AA4-9187-6E6B3BB3310E}" type="sibTrans" cxnId="{711C05EF-87D2-4F97-BD09-BD88C69D2F21}">
      <dgm:prSet/>
      <dgm:spPr/>
      <dgm:t>
        <a:bodyPr/>
        <a:lstStyle/>
        <a:p>
          <a:endParaRPr lang="en-US"/>
        </a:p>
      </dgm:t>
    </dgm:pt>
    <dgm:pt modelId="{FE9E1C3F-79D7-41E9-8314-DBA3AD4C8302}">
      <dgm:prSet/>
      <dgm:spPr/>
      <dgm:t>
        <a:bodyPr/>
        <a:lstStyle/>
        <a:p>
          <a:pPr>
            <a:defRPr cap="all"/>
          </a:pPr>
          <a:r>
            <a:rPr lang="en-US"/>
            <a:t>Quick compilation</a:t>
          </a:r>
        </a:p>
      </dgm:t>
    </dgm:pt>
    <dgm:pt modelId="{B6B0DB29-698A-47A8-8C1B-C67EA01F4770}" type="parTrans" cxnId="{EA7EC8F3-F007-4D83-9442-49073C34EC98}">
      <dgm:prSet/>
      <dgm:spPr/>
      <dgm:t>
        <a:bodyPr/>
        <a:lstStyle/>
        <a:p>
          <a:endParaRPr lang="en-US"/>
        </a:p>
      </dgm:t>
    </dgm:pt>
    <dgm:pt modelId="{CFE4C0E1-3E64-4006-B95A-1240184BEFBF}" type="sibTrans" cxnId="{EA7EC8F3-F007-4D83-9442-49073C34EC98}">
      <dgm:prSet/>
      <dgm:spPr/>
      <dgm:t>
        <a:bodyPr/>
        <a:lstStyle/>
        <a:p>
          <a:endParaRPr lang="en-US"/>
        </a:p>
      </dgm:t>
    </dgm:pt>
    <dgm:pt modelId="{BEB2FBC8-E129-402D-A1C5-592FC1E0B058}">
      <dgm:prSet/>
      <dgm:spPr/>
      <dgm:t>
        <a:bodyPr/>
        <a:lstStyle/>
        <a:p>
          <a:pPr>
            <a:defRPr cap="all"/>
          </a:pPr>
          <a:r>
            <a:rPr lang="en-US"/>
            <a:t>Reduce code development time</a:t>
          </a:r>
        </a:p>
      </dgm:t>
    </dgm:pt>
    <dgm:pt modelId="{82EFB99F-ABB5-4D2F-92DE-EBDF25A18972}" type="parTrans" cxnId="{07FA69DD-3B59-438B-B720-47F4CD54341A}">
      <dgm:prSet/>
      <dgm:spPr/>
      <dgm:t>
        <a:bodyPr/>
        <a:lstStyle/>
        <a:p>
          <a:endParaRPr lang="en-US"/>
        </a:p>
      </dgm:t>
    </dgm:pt>
    <dgm:pt modelId="{0DDB8C8E-E996-4D4A-810A-EBCCE8D664EC}" type="sibTrans" cxnId="{07FA69DD-3B59-438B-B720-47F4CD54341A}">
      <dgm:prSet/>
      <dgm:spPr/>
      <dgm:t>
        <a:bodyPr/>
        <a:lstStyle/>
        <a:p>
          <a:endParaRPr lang="en-US"/>
        </a:p>
      </dgm:t>
    </dgm:pt>
    <dgm:pt modelId="{7FCA5613-9F97-4E66-982A-47841B838121}">
      <dgm:prSet/>
      <dgm:spPr/>
      <dgm:t>
        <a:bodyPr/>
        <a:lstStyle/>
        <a:p>
          <a:pPr>
            <a:defRPr cap="all"/>
          </a:pPr>
          <a:r>
            <a:rPr lang="en-US"/>
            <a:t>Similar to native app performance</a:t>
          </a:r>
        </a:p>
      </dgm:t>
    </dgm:pt>
    <dgm:pt modelId="{C41E4F10-7A72-47AD-B797-211CF1BBE374}" type="parTrans" cxnId="{51577488-D2FD-41D4-8575-B8DC99C266E7}">
      <dgm:prSet/>
      <dgm:spPr/>
      <dgm:t>
        <a:bodyPr/>
        <a:lstStyle/>
        <a:p>
          <a:endParaRPr lang="en-US"/>
        </a:p>
      </dgm:t>
    </dgm:pt>
    <dgm:pt modelId="{3FDFDC3B-6A0E-4EFC-B9CF-B175D2DFBF29}" type="sibTrans" cxnId="{51577488-D2FD-41D4-8575-B8DC99C266E7}">
      <dgm:prSet/>
      <dgm:spPr/>
      <dgm:t>
        <a:bodyPr/>
        <a:lstStyle/>
        <a:p>
          <a:endParaRPr lang="en-US"/>
        </a:p>
      </dgm:t>
    </dgm:pt>
    <dgm:pt modelId="{AEBADC62-AF9F-4E11-9E03-88B660CCC7A4}">
      <dgm:prSet/>
      <dgm:spPr/>
      <dgm:t>
        <a:bodyPr/>
        <a:lstStyle/>
        <a:p>
          <a:pPr>
            <a:defRPr cap="all"/>
          </a:pPr>
          <a:r>
            <a:rPr lang="en-US"/>
            <a:t>Community support</a:t>
          </a:r>
        </a:p>
      </dgm:t>
    </dgm:pt>
    <dgm:pt modelId="{1A9B6400-FC35-4140-8A6A-7B1A6F371C45}" type="parTrans" cxnId="{8298410A-1790-4F95-8645-A9F8467D5CB5}">
      <dgm:prSet/>
      <dgm:spPr/>
      <dgm:t>
        <a:bodyPr/>
        <a:lstStyle/>
        <a:p>
          <a:endParaRPr lang="en-US"/>
        </a:p>
      </dgm:t>
    </dgm:pt>
    <dgm:pt modelId="{F4C1450B-69A7-439C-A9D5-BAADCB93BC5D}" type="sibTrans" cxnId="{8298410A-1790-4F95-8645-A9F8467D5CB5}">
      <dgm:prSet/>
      <dgm:spPr/>
      <dgm:t>
        <a:bodyPr/>
        <a:lstStyle/>
        <a:p>
          <a:endParaRPr lang="en-US"/>
        </a:p>
      </dgm:t>
    </dgm:pt>
    <dgm:pt modelId="{7514BF70-D442-41F4-91E1-C5B149442163}">
      <dgm:prSet/>
      <dgm:spPr/>
      <dgm:t>
        <a:bodyPr/>
        <a:lstStyle/>
        <a:p>
          <a:pPr>
            <a:defRPr cap="all"/>
          </a:pPr>
          <a:r>
            <a:rPr lang="en-US"/>
            <a:t>Good Documentation</a:t>
          </a:r>
        </a:p>
      </dgm:t>
    </dgm:pt>
    <dgm:pt modelId="{D6880DAA-D064-4422-8CD8-B1F4FE91AAA2}" type="parTrans" cxnId="{925926FF-4E13-4212-A88D-63120886BC8A}">
      <dgm:prSet/>
      <dgm:spPr/>
      <dgm:t>
        <a:bodyPr/>
        <a:lstStyle/>
        <a:p>
          <a:endParaRPr lang="en-US"/>
        </a:p>
      </dgm:t>
    </dgm:pt>
    <dgm:pt modelId="{2467EC11-8038-4F16-A1CF-ED274367F44E}" type="sibTrans" cxnId="{925926FF-4E13-4212-A88D-63120886BC8A}">
      <dgm:prSet/>
      <dgm:spPr/>
      <dgm:t>
        <a:bodyPr/>
        <a:lstStyle/>
        <a:p>
          <a:endParaRPr lang="en-US"/>
        </a:p>
      </dgm:t>
    </dgm:pt>
    <dgm:pt modelId="{4CF0B358-DCB2-42C8-B427-3092659D4C48}">
      <dgm:prSet/>
      <dgm:spPr/>
      <dgm:t>
        <a:bodyPr/>
        <a:lstStyle/>
        <a:p>
          <a:pPr>
            <a:defRPr cap="all"/>
          </a:pPr>
          <a:r>
            <a:rPr lang="en-US"/>
            <a:t>ETC..</a:t>
          </a:r>
        </a:p>
      </dgm:t>
    </dgm:pt>
    <dgm:pt modelId="{A24408B2-6AFF-4423-9EFB-0DF42B7AF85F}" type="parTrans" cxnId="{79DF28AC-5A33-4EDA-8EB8-4A16F474D8BB}">
      <dgm:prSet/>
      <dgm:spPr/>
      <dgm:t>
        <a:bodyPr/>
        <a:lstStyle/>
        <a:p>
          <a:endParaRPr lang="en-US"/>
        </a:p>
      </dgm:t>
    </dgm:pt>
    <dgm:pt modelId="{332B7A3E-60CD-40A7-A46C-ECF76C039C55}" type="sibTrans" cxnId="{79DF28AC-5A33-4EDA-8EB8-4A16F474D8BB}">
      <dgm:prSet/>
      <dgm:spPr/>
      <dgm:t>
        <a:bodyPr/>
        <a:lstStyle/>
        <a:p>
          <a:endParaRPr lang="en-US"/>
        </a:p>
      </dgm:t>
    </dgm:pt>
    <dgm:pt modelId="{43A908DB-D8FA-4969-88C2-22FE3A6DBBFF}" type="pres">
      <dgm:prSet presAssocID="{99F87909-E2CC-407B-B877-71D6FC43BEE8}" presName="root" presStyleCnt="0">
        <dgm:presLayoutVars>
          <dgm:dir/>
          <dgm:resizeHandles val="exact"/>
        </dgm:presLayoutVars>
      </dgm:prSet>
      <dgm:spPr/>
    </dgm:pt>
    <dgm:pt modelId="{EF83B08E-C55A-4AF0-A9AE-33210699A1A3}" type="pres">
      <dgm:prSet presAssocID="{E5E0C089-4861-4772-92FA-0031070C9951}" presName="compNode" presStyleCnt="0"/>
      <dgm:spPr/>
    </dgm:pt>
    <dgm:pt modelId="{1144E49B-5BA6-4F5A-9601-A680BE267D32}" type="pres">
      <dgm:prSet presAssocID="{E5E0C089-4861-4772-92FA-0031070C9951}" presName="iconBgRect" presStyleLbl="bgShp" presStyleIdx="0" presStyleCnt="7"/>
      <dgm:spPr/>
    </dgm:pt>
    <dgm:pt modelId="{5725FEAC-F8A7-40F1-8F69-9A6B74A43A5F}" type="pres">
      <dgm:prSet presAssocID="{E5E0C089-4861-4772-92FA-0031070C995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8B98110-2644-4450-B8E4-C1E95F741F17}" type="pres">
      <dgm:prSet presAssocID="{E5E0C089-4861-4772-92FA-0031070C9951}" presName="spaceRect" presStyleCnt="0"/>
      <dgm:spPr/>
    </dgm:pt>
    <dgm:pt modelId="{B92DD154-E036-4E29-8F3D-6C6EB306CA4F}" type="pres">
      <dgm:prSet presAssocID="{E5E0C089-4861-4772-92FA-0031070C9951}" presName="textRect" presStyleLbl="revTx" presStyleIdx="0" presStyleCnt="7">
        <dgm:presLayoutVars>
          <dgm:chMax val="1"/>
          <dgm:chPref val="1"/>
        </dgm:presLayoutVars>
      </dgm:prSet>
      <dgm:spPr/>
    </dgm:pt>
    <dgm:pt modelId="{A7679400-D738-41B9-8BD4-6BD1F8BDE246}" type="pres">
      <dgm:prSet presAssocID="{21765CB0-0DFC-4AA4-9187-6E6B3BB3310E}" presName="sibTrans" presStyleCnt="0"/>
      <dgm:spPr/>
    </dgm:pt>
    <dgm:pt modelId="{6ECC8E83-5013-43FA-85DC-FE4225CB58F6}" type="pres">
      <dgm:prSet presAssocID="{FE9E1C3F-79D7-41E9-8314-DBA3AD4C8302}" presName="compNode" presStyleCnt="0"/>
      <dgm:spPr/>
    </dgm:pt>
    <dgm:pt modelId="{2F77624C-1985-4C31-89FA-D0D8132E7057}" type="pres">
      <dgm:prSet presAssocID="{FE9E1C3F-79D7-41E9-8314-DBA3AD4C8302}" presName="iconBgRect" presStyleLbl="bgShp" presStyleIdx="1" presStyleCnt="7"/>
      <dgm:spPr/>
    </dgm:pt>
    <dgm:pt modelId="{215E663C-0D3E-45FD-AA38-AA64D3D03B6B}" type="pres">
      <dgm:prSet presAssocID="{FE9E1C3F-79D7-41E9-8314-DBA3AD4C830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A8DFFC-A6C2-4F89-9250-FB49E8D62986}" type="pres">
      <dgm:prSet presAssocID="{FE9E1C3F-79D7-41E9-8314-DBA3AD4C8302}" presName="spaceRect" presStyleCnt="0"/>
      <dgm:spPr/>
    </dgm:pt>
    <dgm:pt modelId="{E233BE7E-EDDA-4C51-92B7-65B62F79E2F2}" type="pres">
      <dgm:prSet presAssocID="{FE9E1C3F-79D7-41E9-8314-DBA3AD4C8302}" presName="textRect" presStyleLbl="revTx" presStyleIdx="1" presStyleCnt="7">
        <dgm:presLayoutVars>
          <dgm:chMax val="1"/>
          <dgm:chPref val="1"/>
        </dgm:presLayoutVars>
      </dgm:prSet>
      <dgm:spPr/>
    </dgm:pt>
    <dgm:pt modelId="{935DD1B3-1A55-4371-A86B-66F1A2E00164}" type="pres">
      <dgm:prSet presAssocID="{CFE4C0E1-3E64-4006-B95A-1240184BEFBF}" presName="sibTrans" presStyleCnt="0"/>
      <dgm:spPr/>
    </dgm:pt>
    <dgm:pt modelId="{69407623-0423-4112-A759-19093A38AF37}" type="pres">
      <dgm:prSet presAssocID="{BEB2FBC8-E129-402D-A1C5-592FC1E0B058}" presName="compNode" presStyleCnt="0"/>
      <dgm:spPr/>
    </dgm:pt>
    <dgm:pt modelId="{9E95AA5D-F8F0-47AA-ACE1-BACE462DFDEA}" type="pres">
      <dgm:prSet presAssocID="{BEB2FBC8-E129-402D-A1C5-592FC1E0B058}" presName="iconBgRect" presStyleLbl="bgShp" presStyleIdx="2" presStyleCnt="7"/>
      <dgm:spPr/>
    </dgm:pt>
    <dgm:pt modelId="{6753BC6B-3752-48A9-B300-21FCD226AC65}" type="pres">
      <dgm:prSet presAssocID="{BEB2FBC8-E129-402D-A1C5-592FC1E0B05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75E36A5-14BD-427B-AE8D-FAC4F3700F1C}" type="pres">
      <dgm:prSet presAssocID="{BEB2FBC8-E129-402D-A1C5-592FC1E0B058}" presName="spaceRect" presStyleCnt="0"/>
      <dgm:spPr/>
    </dgm:pt>
    <dgm:pt modelId="{23060092-DCF0-415F-BFEE-298DBEE5742E}" type="pres">
      <dgm:prSet presAssocID="{BEB2FBC8-E129-402D-A1C5-592FC1E0B058}" presName="textRect" presStyleLbl="revTx" presStyleIdx="2" presStyleCnt="7">
        <dgm:presLayoutVars>
          <dgm:chMax val="1"/>
          <dgm:chPref val="1"/>
        </dgm:presLayoutVars>
      </dgm:prSet>
      <dgm:spPr/>
    </dgm:pt>
    <dgm:pt modelId="{AB234F85-34F1-4DB8-A2C5-CC0142EF5F6A}" type="pres">
      <dgm:prSet presAssocID="{0DDB8C8E-E996-4D4A-810A-EBCCE8D664EC}" presName="sibTrans" presStyleCnt="0"/>
      <dgm:spPr/>
    </dgm:pt>
    <dgm:pt modelId="{4AD94364-C8C7-42F1-A02E-476E1353856A}" type="pres">
      <dgm:prSet presAssocID="{7FCA5613-9F97-4E66-982A-47841B838121}" presName="compNode" presStyleCnt="0"/>
      <dgm:spPr/>
    </dgm:pt>
    <dgm:pt modelId="{6BCB6654-951E-4D46-A86F-789005931ABB}" type="pres">
      <dgm:prSet presAssocID="{7FCA5613-9F97-4E66-982A-47841B838121}" presName="iconBgRect" presStyleLbl="bgShp" presStyleIdx="3" presStyleCnt="7"/>
      <dgm:spPr/>
    </dgm:pt>
    <dgm:pt modelId="{D19CC8DF-22C1-4B92-99B1-2FB4508E7885}" type="pres">
      <dgm:prSet presAssocID="{7FCA5613-9F97-4E66-982A-47841B83812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464712-4233-4BB4-96A4-942635A1CAD8}" type="pres">
      <dgm:prSet presAssocID="{7FCA5613-9F97-4E66-982A-47841B838121}" presName="spaceRect" presStyleCnt="0"/>
      <dgm:spPr/>
    </dgm:pt>
    <dgm:pt modelId="{05A367D3-DC7A-4AD4-AB69-F74ED3024E6D}" type="pres">
      <dgm:prSet presAssocID="{7FCA5613-9F97-4E66-982A-47841B838121}" presName="textRect" presStyleLbl="revTx" presStyleIdx="3" presStyleCnt="7">
        <dgm:presLayoutVars>
          <dgm:chMax val="1"/>
          <dgm:chPref val="1"/>
        </dgm:presLayoutVars>
      </dgm:prSet>
      <dgm:spPr/>
    </dgm:pt>
    <dgm:pt modelId="{957CEC42-92D8-4DA5-8F19-B26DAE40E1F4}" type="pres">
      <dgm:prSet presAssocID="{3FDFDC3B-6A0E-4EFC-B9CF-B175D2DFBF29}" presName="sibTrans" presStyleCnt="0"/>
      <dgm:spPr/>
    </dgm:pt>
    <dgm:pt modelId="{3E5B57A5-E9DA-42AB-BE0D-7CC66B7CC8CD}" type="pres">
      <dgm:prSet presAssocID="{AEBADC62-AF9F-4E11-9E03-88B660CCC7A4}" presName="compNode" presStyleCnt="0"/>
      <dgm:spPr/>
    </dgm:pt>
    <dgm:pt modelId="{261FAE24-1A05-456E-A84F-55BC17A20B40}" type="pres">
      <dgm:prSet presAssocID="{AEBADC62-AF9F-4E11-9E03-88B660CCC7A4}" presName="iconBgRect" presStyleLbl="bgShp" presStyleIdx="4" presStyleCnt="7"/>
      <dgm:spPr/>
    </dgm:pt>
    <dgm:pt modelId="{9CFA82DA-6AD7-4F2C-93BD-478B3F184684}" type="pres">
      <dgm:prSet presAssocID="{AEBADC62-AF9F-4E11-9E03-88B660CCC7A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74404DC-1439-45B2-8E6F-7E63DB23D843}" type="pres">
      <dgm:prSet presAssocID="{AEBADC62-AF9F-4E11-9E03-88B660CCC7A4}" presName="spaceRect" presStyleCnt="0"/>
      <dgm:spPr/>
    </dgm:pt>
    <dgm:pt modelId="{ABF1B94F-44DB-45E9-B950-CCB587CEC47F}" type="pres">
      <dgm:prSet presAssocID="{AEBADC62-AF9F-4E11-9E03-88B660CCC7A4}" presName="textRect" presStyleLbl="revTx" presStyleIdx="4" presStyleCnt="7">
        <dgm:presLayoutVars>
          <dgm:chMax val="1"/>
          <dgm:chPref val="1"/>
        </dgm:presLayoutVars>
      </dgm:prSet>
      <dgm:spPr/>
    </dgm:pt>
    <dgm:pt modelId="{CB973D47-90CA-4849-996B-BD66306F4372}" type="pres">
      <dgm:prSet presAssocID="{F4C1450B-69A7-439C-A9D5-BAADCB93BC5D}" presName="sibTrans" presStyleCnt="0"/>
      <dgm:spPr/>
    </dgm:pt>
    <dgm:pt modelId="{D287B219-8EF1-449A-8A23-9E19E54C6FD4}" type="pres">
      <dgm:prSet presAssocID="{7514BF70-D442-41F4-91E1-C5B149442163}" presName="compNode" presStyleCnt="0"/>
      <dgm:spPr/>
    </dgm:pt>
    <dgm:pt modelId="{34F945A8-B687-4F05-A4D5-C8252F4A5857}" type="pres">
      <dgm:prSet presAssocID="{7514BF70-D442-41F4-91E1-C5B149442163}" presName="iconBgRect" presStyleLbl="bgShp" presStyleIdx="5" presStyleCnt="7"/>
      <dgm:spPr/>
    </dgm:pt>
    <dgm:pt modelId="{DE3D665D-471A-44D1-9E25-10FDEBC0FE6E}" type="pres">
      <dgm:prSet presAssocID="{7514BF70-D442-41F4-91E1-C5B1494421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1BCFEE2-F041-4B46-A71D-F32945434022}" type="pres">
      <dgm:prSet presAssocID="{7514BF70-D442-41F4-91E1-C5B149442163}" presName="spaceRect" presStyleCnt="0"/>
      <dgm:spPr/>
    </dgm:pt>
    <dgm:pt modelId="{B283F1EA-E9EA-494D-A195-8453ACD2AE46}" type="pres">
      <dgm:prSet presAssocID="{7514BF70-D442-41F4-91E1-C5B149442163}" presName="textRect" presStyleLbl="revTx" presStyleIdx="5" presStyleCnt="7">
        <dgm:presLayoutVars>
          <dgm:chMax val="1"/>
          <dgm:chPref val="1"/>
        </dgm:presLayoutVars>
      </dgm:prSet>
      <dgm:spPr/>
    </dgm:pt>
    <dgm:pt modelId="{E1EDACA6-0315-4977-9F1D-067FEAFF6F11}" type="pres">
      <dgm:prSet presAssocID="{2467EC11-8038-4F16-A1CF-ED274367F44E}" presName="sibTrans" presStyleCnt="0"/>
      <dgm:spPr/>
    </dgm:pt>
    <dgm:pt modelId="{A5E74083-C0E5-44D7-89FB-C532E7F99473}" type="pres">
      <dgm:prSet presAssocID="{4CF0B358-DCB2-42C8-B427-3092659D4C48}" presName="compNode" presStyleCnt="0"/>
      <dgm:spPr/>
    </dgm:pt>
    <dgm:pt modelId="{8FED7E8E-26E9-4AB1-AA75-30E465C6262D}" type="pres">
      <dgm:prSet presAssocID="{4CF0B358-DCB2-42C8-B427-3092659D4C48}" presName="iconBgRect" presStyleLbl="bgShp" presStyleIdx="6" presStyleCnt="7"/>
      <dgm:spPr/>
    </dgm:pt>
    <dgm:pt modelId="{5F539DB9-D0A0-4731-A955-5E73E5365091}" type="pres">
      <dgm:prSet presAssocID="{4CF0B358-DCB2-42C8-B427-3092659D4C4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8B359A3-440F-48D2-A0C8-DEB7962282E7}" type="pres">
      <dgm:prSet presAssocID="{4CF0B358-DCB2-42C8-B427-3092659D4C48}" presName="spaceRect" presStyleCnt="0"/>
      <dgm:spPr/>
    </dgm:pt>
    <dgm:pt modelId="{ACE78E2B-8057-485F-A082-3A3799E92E8B}" type="pres">
      <dgm:prSet presAssocID="{4CF0B358-DCB2-42C8-B427-3092659D4C4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298410A-1790-4F95-8645-A9F8467D5CB5}" srcId="{99F87909-E2CC-407B-B877-71D6FC43BEE8}" destId="{AEBADC62-AF9F-4E11-9E03-88B660CCC7A4}" srcOrd="4" destOrd="0" parTransId="{1A9B6400-FC35-4140-8A6A-7B1A6F371C45}" sibTransId="{F4C1450B-69A7-439C-A9D5-BAADCB93BC5D}"/>
    <dgm:cxn modelId="{47941B2B-21D1-4D09-B8B8-B51209F37695}" type="presOf" srcId="{AEBADC62-AF9F-4E11-9E03-88B660CCC7A4}" destId="{ABF1B94F-44DB-45E9-B950-CCB587CEC47F}" srcOrd="0" destOrd="0" presId="urn:microsoft.com/office/officeart/2018/5/layout/IconCircleLabelList"/>
    <dgm:cxn modelId="{E1BFBC34-600C-4EDC-87F1-8CC92169C3C6}" type="presOf" srcId="{E5E0C089-4861-4772-92FA-0031070C9951}" destId="{B92DD154-E036-4E29-8F3D-6C6EB306CA4F}" srcOrd="0" destOrd="0" presId="urn:microsoft.com/office/officeart/2018/5/layout/IconCircleLabelList"/>
    <dgm:cxn modelId="{51577488-D2FD-41D4-8575-B8DC99C266E7}" srcId="{99F87909-E2CC-407B-B877-71D6FC43BEE8}" destId="{7FCA5613-9F97-4E66-982A-47841B838121}" srcOrd="3" destOrd="0" parTransId="{C41E4F10-7A72-47AD-B797-211CF1BBE374}" sibTransId="{3FDFDC3B-6A0E-4EFC-B9CF-B175D2DFBF29}"/>
    <dgm:cxn modelId="{52885FA1-8E17-4D1F-8963-F87BA7D5F7F3}" type="presOf" srcId="{99F87909-E2CC-407B-B877-71D6FC43BEE8}" destId="{43A908DB-D8FA-4969-88C2-22FE3A6DBBFF}" srcOrd="0" destOrd="0" presId="urn:microsoft.com/office/officeart/2018/5/layout/IconCircleLabelList"/>
    <dgm:cxn modelId="{021033AB-505E-4186-886C-D38B9A23D856}" type="presOf" srcId="{FE9E1C3F-79D7-41E9-8314-DBA3AD4C8302}" destId="{E233BE7E-EDDA-4C51-92B7-65B62F79E2F2}" srcOrd="0" destOrd="0" presId="urn:microsoft.com/office/officeart/2018/5/layout/IconCircleLabelList"/>
    <dgm:cxn modelId="{79DF28AC-5A33-4EDA-8EB8-4A16F474D8BB}" srcId="{99F87909-E2CC-407B-B877-71D6FC43BEE8}" destId="{4CF0B358-DCB2-42C8-B427-3092659D4C48}" srcOrd="6" destOrd="0" parTransId="{A24408B2-6AFF-4423-9EFB-0DF42B7AF85F}" sibTransId="{332B7A3E-60CD-40A7-A46C-ECF76C039C55}"/>
    <dgm:cxn modelId="{9C4384B7-F741-4A59-AD97-3DF28E77E60D}" type="presOf" srcId="{7FCA5613-9F97-4E66-982A-47841B838121}" destId="{05A367D3-DC7A-4AD4-AB69-F74ED3024E6D}" srcOrd="0" destOrd="0" presId="urn:microsoft.com/office/officeart/2018/5/layout/IconCircleLabelList"/>
    <dgm:cxn modelId="{07FA69DD-3B59-438B-B720-47F4CD54341A}" srcId="{99F87909-E2CC-407B-B877-71D6FC43BEE8}" destId="{BEB2FBC8-E129-402D-A1C5-592FC1E0B058}" srcOrd="2" destOrd="0" parTransId="{82EFB99F-ABB5-4D2F-92DE-EBDF25A18972}" sibTransId="{0DDB8C8E-E996-4D4A-810A-EBCCE8D664EC}"/>
    <dgm:cxn modelId="{D7A494EE-F9A8-4438-98C8-A515D864641F}" type="presOf" srcId="{BEB2FBC8-E129-402D-A1C5-592FC1E0B058}" destId="{23060092-DCF0-415F-BFEE-298DBEE5742E}" srcOrd="0" destOrd="0" presId="urn:microsoft.com/office/officeart/2018/5/layout/IconCircleLabelList"/>
    <dgm:cxn modelId="{12C100EF-53EE-480F-97BC-47A5BBED1301}" type="presOf" srcId="{4CF0B358-DCB2-42C8-B427-3092659D4C48}" destId="{ACE78E2B-8057-485F-A082-3A3799E92E8B}" srcOrd="0" destOrd="0" presId="urn:microsoft.com/office/officeart/2018/5/layout/IconCircleLabelList"/>
    <dgm:cxn modelId="{711C05EF-87D2-4F97-BD09-BD88C69D2F21}" srcId="{99F87909-E2CC-407B-B877-71D6FC43BEE8}" destId="{E5E0C089-4861-4772-92FA-0031070C9951}" srcOrd="0" destOrd="0" parTransId="{40FC6489-C036-4EAA-BB23-CB70101518A9}" sibTransId="{21765CB0-0DFC-4AA4-9187-6E6B3BB3310E}"/>
    <dgm:cxn modelId="{EA7EC8F3-F007-4D83-9442-49073C34EC98}" srcId="{99F87909-E2CC-407B-B877-71D6FC43BEE8}" destId="{FE9E1C3F-79D7-41E9-8314-DBA3AD4C8302}" srcOrd="1" destOrd="0" parTransId="{B6B0DB29-698A-47A8-8C1B-C67EA01F4770}" sibTransId="{CFE4C0E1-3E64-4006-B95A-1240184BEFBF}"/>
    <dgm:cxn modelId="{05A555F5-A084-450C-8D8A-29AEA7F9AA7F}" type="presOf" srcId="{7514BF70-D442-41F4-91E1-C5B149442163}" destId="{B283F1EA-E9EA-494D-A195-8453ACD2AE46}" srcOrd="0" destOrd="0" presId="urn:microsoft.com/office/officeart/2018/5/layout/IconCircleLabelList"/>
    <dgm:cxn modelId="{925926FF-4E13-4212-A88D-63120886BC8A}" srcId="{99F87909-E2CC-407B-B877-71D6FC43BEE8}" destId="{7514BF70-D442-41F4-91E1-C5B149442163}" srcOrd="5" destOrd="0" parTransId="{D6880DAA-D064-4422-8CD8-B1F4FE91AAA2}" sibTransId="{2467EC11-8038-4F16-A1CF-ED274367F44E}"/>
    <dgm:cxn modelId="{BBB002B4-C100-4A47-B26B-0B94FADA7FD8}" type="presParOf" srcId="{43A908DB-D8FA-4969-88C2-22FE3A6DBBFF}" destId="{EF83B08E-C55A-4AF0-A9AE-33210699A1A3}" srcOrd="0" destOrd="0" presId="urn:microsoft.com/office/officeart/2018/5/layout/IconCircleLabelList"/>
    <dgm:cxn modelId="{9695C6B0-C360-4A01-B9C6-3D67B304F502}" type="presParOf" srcId="{EF83B08E-C55A-4AF0-A9AE-33210699A1A3}" destId="{1144E49B-5BA6-4F5A-9601-A680BE267D32}" srcOrd="0" destOrd="0" presId="urn:microsoft.com/office/officeart/2018/5/layout/IconCircleLabelList"/>
    <dgm:cxn modelId="{98B534B3-157C-43CF-B196-4508C3E3C95F}" type="presParOf" srcId="{EF83B08E-C55A-4AF0-A9AE-33210699A1A3}" destId="{5725FEAC-F8A7-40F1-8F69-9A6B74A43A5F}" srcOrd="1" destOrd="0" presId="urn:microsoft.com/office/officeart/2018/5/layout/IconCircleLabelList"/>
    <dgm:cxn modelId="{DBCEBB02-CC82-41D7-866D-150420081363}" type="presParOf" srcId="{EF83B08E-C55A-4AF0-A9AE-33210699A1A3}" destId="{08B98110-2644-4450-B8E4-C1E95F741F17}" srcOrd="2" destOrd="0" presId="urn:microsoft.com/office/officeart/2018/5/layout/IconCircleLabelList"/>
    <dgm:cxn modelId="{7B34E8B8-37B1-4BD3-B0E5-E0564E304BA9}" type="presParOf" srcId="{EF83B08E-C55A-4AF0-A9AE-33210699A1A3}" destId="{B92DD154-E036-4E29-8F3D-6C6EB306CA4F}" srcOrd="3" destOrd="0" presId="urn:microsoft.com/office/officeart/2018/5/layout/IconCircleLabelList"/>
    <dgm:cxn modelId="{E23A3763-13F1-45CC-8FD1-100E3D12042A}" type="presParOf" srcId="{43A908DB-D8FA-4969-88C2-22FE3A6DBBFF}" destId="{A7679400-D738-41B9-8BD4-6BD1F8BDE246}" srcOrd="1" destOrd="0" presId="urn:microsoft.com/office/officeart/2018/5/layout/IconCircleLabelList"/>
    <dgm:cxn modelId="{A151BCDD-38F9-41A3-903A-FF4E027BFE3C}" type="presParOf" srcId="{43A908DB-D8FA-4969-88C2-22FE3A6DBBFF}" destId="{6ECC8E83-5013-43FA-85DC-FE4225CB58F6}" srcOrd="2" destOrd="0" presId="urn:microsoft.com/office/officeart/2018/5/layout/IconCircleLabelList"/>
    <dgm:cxn modelId="{DD938E94-C7EA-41F6-8FFC-FFD123872BF2}" type="presParOf" srcId="{6ECC8E83-5013-43FA-85DC-FE4225CB58F6}" destId="{2F77624C-1985-4C31-89FA-D0D8132E7057}" srcOrd="0" destOrd="0" presId="urn:microsoft.com/office/officeart/2018/5/layout/IconCircleLabelList"/>
    <dgm:cxn modelId="{6FF0A73D-B020-488A-959D-5252CC1B43E3}" type="presParOf" srcId="{6ECC8E83-5013-43FA-85DC-FE4225CB58F6}" destId="{215E663C-0D3E-45FD-AA38-AA64D3D03B6B}" srcOrd="1" destOrd="0" presId="urn:microsoft.com/office/officeart/2018/5/layout/IconCircleLabelList"/>
    <dgm:cxn modelId="{F5FEA8D5-F54A-4203-9D56-1419B5D1C71C}" type="presParOf" srcId="{6ECC8E83-5013-43FA-85DC-FE4225CB58F6}" destId="{F5A8DFFC-A6C2-4F89-9250-FB49E8D62986}" srcOrd="2" destOrd="0" presId="urn:microsoft.com/office/officeart/2018/5/layout/IconCircleLabelList"/>
    <dgm:cxn modelId="{2FF8162A-B440-4FAB-B222-8179A4F0DA8E}" type="presParOf" srcId="{6ECC8E83-5013-43FA-85DC-FE4225CB58F6}" destId="{E233BE7E-EDDA-4C51-92B7-65B62F79E2F2}" srcOrd="3" destOrd="0" presId="urn:microsoft.com/office/officeart/2018/5/layout/IconCircleLabelList"/>
    <dgm:cxn modelId="{CF363C8A-6949-4696-83FF-9C84010837C6}" type="presParOf" srcId="{43A908DB-D8FA-4969-88C2-22FE3A6DBBFF}" destId="{935DD1B3-1A55-4371-A86B-66F1A2E00164}" srcOrd="3" destOrd="0" presId="urn:microsoft.com/office/officeart/2018/5/layout/IconCircleLabelList"/>
    <dgm:cxn modelId="{2122B8CD-B6B8-45A9-8FC6-895E6CE3368C}" type="presParOf" srcId="{43A908DB-D8FA-4969-88C2-22FE3A6DBBFF}" destId="{69407623-0423-4112-A759-19093A38AF37}" srcOrd="4" destOrd="0" presId="urn:microsoft.com/office/officeart/2018/5/layout/IconCircleLabelList"/>
    <dgm:cxn modelId="{4DE7A9EF-7F9B-409F-8CF3-116A63D1EBE4}" type="presParOf" srcId="{69407623-0423-4112-A759-19093A38AF37}" destId="{9E95AA5D-F8F0-47AA-ACE1-BACE462DFDEA}" srcOrd="0" destOrd="0" presId="urn:microsoft.com/office/officeart/2018/5/layout/IconCircleLabelList"/>
    <dgm:cxn modelId="{78B5ED5C-6703-47BD-8ADA-6C8979A99685}" type="presParOf" srcId="{69407623-0423-4112-A759-19093A38AF37}" destId="{6753BC6B-3752-48A9-B300-21FCD226AC65}" srcOrd="1" destOrd="0" presId="urn:microsoft.com/office/officeart/2018/5/layout/IconCircleLabelList"/>
    <dgm:cxn modelId="{B358580F-E193-434D-8AE6-CC133995767C}" type="presParOf" srcId="{69407623-0423-4112-A759-19093A38AF37}" destId="{C75E36A5-14BD-427B-AE8D-FAC4F3700F1C}" srcOrd="2" destOrd="0" presId="urn:microsoft.com/office/officeart/2018/5/layout/IconCircleLabelList"/>
    <dgm:cxn modelId="{A1EBA5E4-0BE2-4BD9-8B9D-68F517819396}" type="presParOf" srcId="{69407623-0423-4112-A759-19093A38AF37}" destId="{23060092-DCF0-415F-BFEE-298DBEE5742E}" srcOrd="3" destOrd="0" presId="urn:microsoft.com/office/officeart/2018/5/layout/IconCircleLabelList"/>
    <dgm:cxn modelId="{CA49A483-3B21-46CD-8C1E-02EB3016022F}" type="presParOf" srcId="{43A908DB-D8FA-4969-88C2-22FE3A6DBBFF}" destId="{AB234F85-34F1-4DB8-A2C5-CC0142EF5F6A}" srcOrd="5" destOrd="0" presId="urn:microsoft.com/office/officeart/2018/5/layout/IconCircleLabelList"/>
    <dgm:cxn modelId="{FCDBAC92-4209-454E-A8CC-C653201E2648}" type="presParOf" srcId="{43A908DB-D8FA-4969-88C2-22FE3A6DBBFF}" destId="{4AD94364-C8C7-42F1-A02E-476E1353856A}" srcOrd="6" destOrd="0" presId="urn:microsoft.com/office/officeart/2018/5/layout/IconCircleLabelList"/>
    <dgm:cxn modelId="{FA92055C-E472-4A2E-B717-5A1E1B20C37E}" type="presParOf" srcId="{4AD94364-C8C7-42F1-A02E-476E1353856A}" destId="{6BCB6654-951E-4D46-A86F-789005931ABB}" srcOrd="0" destOrd="0" presId="urn:microsoft.com/office/officeart/2018/5/layout/IconCircleLabelList"/>
    <dgm:cxn modelId="{EABEA1BF-7C2D-4CA6-A2BA-3AF295F73CCB}" type="presParOf" srcId="{4AD94364-C8C7-42F1-A02E-476E1353856A}" destId="{D19CC8DF-22C1-4B92-99B1-2FB4508E7885}" srcOrd="1" destOrd="0" presId="urn:microsoft.com/office/officeart/2018/5/layout/IconCircleLabelList"/>
    <dgm:cxn modelId="{9B7540D0-93D9-4EB8-A9FA-92C462ADA2ED}" type="presParOf" srcId="{4AD94364-C8C7-42F1-A02E-476E1353856A}" destId="{70464712-4233-4BB4-96A4-942635A1CAD8}" srcOrd="2" destOrd="0" presId="urn:microsoft.com/office/officeart/2018/5/layout/IconCircleLabelList"/>
    <dgm:cxn modelId="{A439E2E5-1221-442A-856F-FA464D6F0B45}" type="presParOf" srcId="{4AD94364-C8C7-42F1-A02E-476E1353856A}" destId="{05A367D3-DC7A-4AD4-AB69-F74ED3024E6D}" srcOrd="3" destOrd="0" presId="urn:microsoft.com/office/officeart/2018/5/layout/IconCircleLabelList"/>
    <dgm:cxn modelId="{C149AE01-95DB-43D5-9456-2CA5393373B3}" type="presParOf" srcId="{43A908DB-D8FA-4969-88C2-22FE3A6DBBFF}" destId="{957CEC42-92D8-4DA5-8F19-B26DAE40E1F4}" srcOrd="7" destOrd="0" presId="urn:microsoft.com/office/officeart/2018/5/layout/IconCircleLabelList"/>
    <dgm:cxn modelId="{1CFADD83-2A4F-49FA-8196-8B888186B605}" type="presParOf" srcId="{43A908DB-D8FA-4969-88C2-22FE3A6DBBFF}" destId="{3E5B57A5-E9DA-42AB-BE0D-7CC66B7CC8CD}" srcOrd="8" destOrd="0" presId="urn:microsoft.com/office/officeart/2018/5/layout/IconCircleLabelList"/>
    <dgm:cxn modelId="{7FBC8BD7-6305-4ED7-ACB7-877D5DFBFE2F}" type="presParOf" srcId="{3E5B57A5-E9DA-42AB-BE0D-7CC66B7CC8CD}" destId="{261FAE24-1A05-456E-A84F-55BC17A20B40}" srcOrd="0" destOrd="0" presId="urn:microsoft.com/office/officeart/2018/5/layout/IconCircleLabelList"/>
    <dgm:cxn modelId="{F29B1458-C38D-4D37-A41D-6CCD3D07E067}" type="presParOf" srcId="{3E5B57A5-E9DA-42AB-BE0D-7CC66B7CC8CD}" destId="{9CFA82DA-6AD7-4F2C-93BD-478B3F184684}" srcOrd="1" destOrd="0" presId="urn:microsoft.com/office/officeart/2018/5/layout/IconCircleLabelList"/>
    <dgm:cxn modelId="{6A62AF61-A547-4443-A41B-4F1950FC4176}" type="presParOf" srcId="{3E5B57A5-E9DA-42AB-BE0D-7CC66B7CC8CD}" destId="{674404DC-1439-45B2-8E6F-7E63DB23D843}" srcOrd="2" destOrd="0" presId="urn:microsoft.com/office/officeart/2018/5/layout/IconCircleLabelList"/>
    <dgm:cxn modelId="{0E4730DF-B50C-46B6-A654-79D2C69C7D8F}" type="presParOf" srcId="{3E5B57A5-E9DA-42AB-BE0D-7CC66B7CC8CD}" destId="{ABF1B94F-44DB-45E9-B950-CCB587CEC47F}" srcOrd="3" destOrd="0" presId="urn:microsoft.com/office/officeart/2018/5/layout/IconCircleLabelList"/>
    <dgm:cxn modelId="{EB9308D3-5A3E-4318-93E6-D1EFB845C359}" type="presParOf" srcId="{43A908DB-D8FA-4969-88C2-22FE3A6DBBFF}" destId="{CB973D47-90CA-4849-996B-BD66306F4372}" srcOrd="9" destOrd="0" presId="urn:microsoft.com/office/officeart/2018/5/layout/IconCircleLabelList"/>
    <dgm:cxn modelId="{7A735787-24B3-4084-ADC1-09191BE6D206}" type="presParOf" srcId="{43A908DB-D8FA-4969-88C2-22FE3A6DBBFF}" destId="{D287B219-8EF1-449A-8A23-9E19E54C6FD4}" srcOrd="10" destOrd="0" presId="urn:microsoft.com/office/officeart/2018/5/layout/IconCircleLabelList"/>
    <dgm:cxn modelId="{5A95D65F-7E76-4C11-B9DB-BEB69CAC97E2}" type="presParOf" srcId="{D287B219-8EF1-449A-8A23-9E19E54C6FD4}" destId="{34F945A8-B687-4F05-A4D5-C8252F4A5857}" srcOrd="0" destOrd="0" presId="urn:microsoft.com/office/officeart/2018/5/layout/IconCircleLabelList"/>
    <dgm:cxn modelId="{1E5293A8-A9D6-492F-9D3B-74BBDD3603E5}" type="presParOf" srcId="{D287B219-8EF1-449A-8A23-9E19E54C6FD4}" destId="{DE3D665D-471A-44D1-9E25-10FDEBC0FE6E}" srcOrd="1" destOrd="0" presId="urn:microsoft.com/office/officeart/2018/5/layout/IconCircleLabelList"/>
    <dgm:cxn modelId="{481B394A-FA67-4EF1-BE8E-67E3D41B161E}" type="presParOf" srcId="{D287B219-8EF1-449A-8A23-9E19E54C6FD4}" destId="{61BCFEE2-F041-4B46-A71D-F32945434022}" srcOrd="2" destOrd="0" presId="urn:microsoft.com/office/officeart/2018/5/layout/IconCircleLabelList"/>
    <dgm:cxn modelId="{B7DC1DEE-D089-4DE8-A902-DDE042266A14}" type="presParOf" srcId="{D287B219-8EF1-449A-8A23-9E19E54C6FD4}" destId="{B283F1EA-E9EA-494D-A195-8453ACD2AE46}" srcOrd="3" destOrd="0" presId="urn:microsoft.com/office/officeart/2018/5/layout/IconCircleLabelList"/>
    <dgm:cxn modelId="{B5664951-0B61-443E-A4CC-D832C3692FD6}" type="presParOf" srcId="{43A908DB-D8FA-4969-88C2-22FE3A6DBBFF}" destId="{E1EDACA6-0315-4977-9F1D-067FEAFF6F11}" srcOrd="11" destOrd="0" presId="urn:microsoft.com/office/officeart/2018/5/layout/IconCircleLabelList"/>
    <dgm:cxn modelId="{56276573-246F-4281-BB4A-E3307A7356EF}" type="presParOf" srcId="{43A908DB-D8FA-4969-88C2-22FE3A6DBBFF}" destId="{A5E74083-C0E5-44D7-89FB-C532E7F99473}" srcOrd="12" destOrd="0" presId="urn:microsoft.com/office/officeart/2018/5/layout/IconCircleLabelList"/>
    <dgm:cxn modelId="{B8025B24-5E01-438C-8B04-5D4BE132BA24}" type="presParOf" srcId="{A5E74083-C0E5-44D7-89FB-C532E7F99473}" destId="{8FED7E8E-26E9-4AB1-AA75-30E465C6262D}" srcOrd="0" destOrd="0" presId="urn:microsoft.com/office/officeart/2018/5/layout/IconCircleLabelList"/>
    <dgm:cxn modelId="{599805B7-2402-4AEF-A4E4-2F2E088D8B4C}" type="presParOf" srcId="{A5E74083-C0E5-44D7-89FB-C532E7F99473}" destId="{5F539DB9-D0A0-4731-A955-5E73E5365091}" srcOrd="1" destOrd="0" presId="urn:microsoft.com/office/officeart/2018/5/layout/IconCircleLabelList"/>
    <dgm:cxn modelId="{F07DCCD4-1C08-473F-9FF4-CE1883215DD7}" type="presParOf" srcId="{A5E74083-C0E5-44D7-89FB-C532E7F99473}" destId="{08B359A3-440F-48D2-A0C8-DEB7962282E7}" srcOrd="2" destOrd="0" presId="urn:microsoft.com/office/officeart/2018/5/layout/IconCircleLabelList"/>
    <dgm:cxn modelId="{D9127D4D-5878-407F-B94F-E3495F6F5FEB}" type="presParOf" srcId="{A5E74083-C0E5-44D7-89FB-C532E7F99473}" destId="{ACE78E2B-8057-485F-A082-3A3799E92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D71FD-3BBF-4749-8D3D-DC44149332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6F0238-1770-4601-AC53-C5A32231841B}">
      <dgm:prSet/>
      <dgm:spPr/>
      <dgm:t>
        <a:bodyPr/>
        <a:lstStyle/>
        <a:p>
          <a:r>
            <a:rPr lang="en-US"/>
            <a:t>MVVM is a Model-View-View Model architecture that removes the tight coupling between each component.</a:t>
          </a:r>
        </a:p>
      </dgm:t>
    </dgm:pt>
    <dgm:pt modelId="{CD58BD29-76E4-491C-B0AD-B3FE6280110B}" type="parTrans" cxnId="{3CB9CAED-B894-4D23-A450-E6A50BEC708C}">
      <dgm:prSet/>
      <dgm:spPr/>
      <dgm:t>
        <a:bodyPr/>
        <a:lstStyle/>
        <a:p>
          <a:endParaRPr lang="en-US"/>
        </a:p>
      </dgm:t>
    </dgm:pt>
    <dgm:pt modelId="{AFA88A5D-D2E9-4B07-8C2C-16FA513971D0}" type="sibTrans" cxnId="{3CB9CAED-B894-4D23-A450-E6A50BEC708C}">
      <dgm:prSet/>
      <dgm:spPr/>
      <dgm:t>
        <a:bodyPr/>
        <a:lstStyle/>
        <a:p>
          <a:endParaRPr lang="en-US"/>
        </a:p>
      </dgm:t>
    </dgm:pt>
    <dgm:pt modelId="{CA54F4C2-CE20-46C3-A78C-BA1FCA170F29}">
      <dgm:prSet/>
      <dgm:spPr/>
      <dgm:t>
        <a:bodyPr/>
        <a:lstStyle/>
        <a:p>
          <a:r>
            <a:rPr lang="en-US"/>
            <a:t>Model, represents the data of the business logic</a:t>
          </a:r>
        </a:p>
      </dgm:t>
    </dgm:pt>
    <dgm:pt modelId="{4E3E9B1E-F761-4B52-B888-CFB2C1C63283}" type="parTrans" cxnId="{DB3544DC-1ACB-4E14-BCEC-EB40C50E0505}">
      <dgm:prSet/>
      <dgm:spPr/>
      <dgm:t>
        <a:bodyPr/>
        <a:lstStyle/>
        <a:p>
          <a:endParaRPr lang="en-US"/>
        </a:p>
      </dgm:t>
    </dgm:pt>
    <dgm:pt modelId="{C417B2CE-D613-405A-B5EF-0C48582EFB90}" type="sibTrans" cxnId="{DB3544DC-1ACB-4E14-BCEC-EB40C50E0505}">
      <dgm:prSet/>
      <dgm:spPr/>
      <dgm:t>
        <a:bodyPr/>
        <a:lstStyle/>
        <a:p>
          <a:endParaRPr lang="en-US"/>
        </a:p>
      </dgm:t>
    </dgm:pt>
    <dgm:pt modelId="{ADCB392A-93CB-4724-8070-4A85D4FD257F}">
      <dgm:prSet/>
      <dgm:spPr/>
      <dgm:t>
        <a:bodyPr/>
        <a:lstStyle/>
        <a:p>
          <a:r>
            <a:rPr lang="en-US"/>
            <a:t>View, consists the UI. User action from view will be send to view model</a:t>
          </a:r>
        </a:p>
      </dgm:t>
    </dgm:pt>
    <dgm:pt modelId="{4D6F2F0F-25EA-426C-B51B-B278B04C57B1}" type="parTrans" cxnId="{ECCFE149-AF44-452E-93BE-B6756B49A1A2}">
      <dgm:prSet/>
      <dgm:spPr/>
      <dgm:t>
        <a:bodyPr/>
        <a:lstStyle/>
        <a:p>
          <a:endParaRPr lang="en-US"/>
        </a:p>
      </dgm:t>
    </dgm:pt>
    <dgm:pt modelId="{687542F3-39DF-4B58-9CA3-E2055BA1410A}" type="sibTrans" cxnId="{ECCFE149-AF44-452E-93BE-B6756B49A1A2}">
      <dgm:prSet/>
      <dgm:spPr/>
      <dgm:t>
        <a:bodyPr/>
        <a:lstStyle/>
        <a:p>
          <a:endParaRPr lang="en-US"/>
        </a:p>
      </dgm:t>
    </dgm:pt>
    <dgm:pt modelId="{E4043A88-E776-4889-9E6B-FCD357E7CA76}">
      <dgm:prSet/>
      <dgm:spPr/>
      <dgm:t>
        <a:bodyPr/>
        <a:lstStyle/>
        <a:p>
          <a:r>
            <a:rPr lang="en-US"/>
            <a:t>View Model, bridge between View and Model / business logic.</a:t>
          </a:r>
        </a:p>
      </dgm:t>
    </dgm:pt>
    <dgm:pt modelId="{FAA5D6C4-E42F-42D2-AD27-CA9E31079A84}" type="parTrans" cxnId="{3E096005-129A-4E63-827B-DA068AA408A3}">
      <dgm:prSet/>
      <dgm:spPr/>
      <dgm:t>
        <a:bodyPr/>
        <a:lstStyle/>
        <a:p>
          <a:endParaRPr lang="en-US"/>
        </a:p>
      </dgm:t>
    </dgm:pt>
    <dgm:pt modelId="{5D44E153-5A18-4FB0-9049-E5032C5E3F4C}" type="sibTrans" cxnId="{3E096005-129A-4E63-827B-DA068AA408A3}">
      <dgm:prSet/>
      <dgm:spPr/>
      <dgm:t>
        <a:bodyPr/>
        <a:lstStyle/>
        <a:p>
          <a:endParaRPr lang="en-US"/>
        </a:p>
      </dgm:t>
    </dgm:pt>
    <dgm:pt modelId="{509C34EC-E2B5-7741-B175-DDB987AFCC1E}" type="pres">
      <dgm:prSet presAssocID="{A2ED71FD-3BBF-4749-8D3D-DC4414933228}" presName="linear" presStyleCnt="0">
        <dgm:presLayoutVars>
          <dgm:animLvl val="lvl"/>
          <dgm:resizeHandles val="exact"/>
        </dgm:presLayoutVars>
      </dgm:prSet>
      <dgm:spPr/>
    </dgm:pt>
    <dgm:pt modelId="{BAE3020B-7235-D64C-8963-ED3BCA8C00B3}" type="pres">
      <dgm:prSet presAssocID="{D26F0238-1770-4601-AC53-C5A3223184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596C93-AC01-EC4E-8A3F-2430337FE9AE}" type="pres">
      <dgm:prSet presAssocID="{AFA88A5D-D2E9-4B07-8C2C-16FA513971D0}" presName="spacer" presStyleCnt="0"/>
      <dgm:spPr/>
    </dgm:pt>
    <dgm:pt modelId="{92D09A1F-3C6B-0C4B-B96D-405EDC9D165A}" type="pres">
      <dgm:prSet presAssocID="{CA54F4C2-CE20-46C3-A78C-BA1FCA170F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DBE631-43CD-2747-B59C-691CD7A09287}" type="pres">
      <dgm:prSet presAssocID="{C417B2CE-D613-405A-B5EF-0C48582EFB90}" presName="spacer" presStyleCnt="0"/>
      <dgm:spPr/>
    </dgm:pt>
    <dgm:pt modelId="{07088728-7C64-A842-A2F3-9396ACCB3BBB}" type="pres">
      <dgm:prSet presAssocID="{ADCB392A-93CB-4724-8070-4A85D4FD25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7E0450-D2D6-EA4B-9901-FC96F3045BED}" type="pres">
      <dgm:prSet presAssocID="{687542F3-39DF-4B58-9CA3-E2055BA1410A}" presName="spacer" presStyleCnt="0"/>
      <dgm:spPr/>
    </dgm:pt>
    <dgm:pt modelId="{96C3DAEE-16DF-564B-87F4-862AE7E07F21}" type="pres">
      <dgm:prSet presAssocID="{E4043A88-E776-4889-9E6B-FCD357E7CA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096005-129A-4E63-827B-DA068AA408A3}" srcId="{A2ED71FD-3BBF-4749-8D3D-DC4414933228}" destId="{E4043A88-E776-4889-9E6B-FCD357E7CA76}" srcOrd="3" destOrd="0" parTransId="{FAA5D6C4-E42F-42D2-AD27-CA9E31079A84}" sibTransId="{5D44E153-5A18-4FB0-9049-E5032C5E3F4C}"/>
    <dgm:cxn modelId="{FFE60324-BD99-8147-8A15-B85BDAB63B0A}" type="presOf" srcId="{CA54F4C2-CE20-46C3-A78C-BA1FCA170F29}" destId="{92D09A1F-3C6B-0C4B-B96D-405EDC9D165A}" srcOrd="0" destOrd="0" presId="urn:microsoft.com/office/officeart/2005/8/layout/vList2"/>
    <dgm:cxn modelId="{C5E69429-BB1B-A041-AED5-F128AA5E6EB0}" type="presOf" srcId="{A2ED71FD-3BBF-4749-8D3D-DC4414933228}" destId="{509C34EC-E2B5-7741-B175-DDB987AFCC1E}" srcOrd="0" destOrd="0" presId="urn:microsoft.com/office/officeart/2005/8/layout/vList2"/>
    <dgm:cxn modelId="{ECCFE149-AF44-452E-93BE-B6756B49A1A2}" srcId="{A2ED71FD-3BBF-4749-8D3D-DC4414933228}" destId="{ADCB392A-93CB-4724-8070-4A85D4FD257F}" srcOrd="2" destOrd="0" parTransId="{4D6F2F0F-25EA-426C-B51B-B278B04C57B1}" sibTransId="{687542F3-39DF-4B58-9CA3-E2055BA1410A}"/>
    <dgm:cxn modelId="{7503C265-9915-4840-A34D-BB397CCDAD75}" type="presOf" srcId="{D26F0238-1770-4601-AC53-C5A32231841B}" destId="{BAE3020B-7235-D64C-8963-ED3BCA8C00B3}" srcOrd="0" destOrd="0" presId="urn:microsoft.com/office/officeart/2005/8/layout/vList2"/>
    <dgm:cxn modelId="{DB3544DC-1ACB-4E14-BCEC-EB40C50E0505}" srcId="{A2ED71FD-3BBF-4749-8D3D-DC4414933228}" destId="{CA54F4C2-CE20-46C3-A78C-BA1FCA170F29}" srcOrd="1" destOrd="0" parTransId="{4E3E9B1E-F761-4B52-B888-CFB2C1C63283}" sibTransId="{C417B2CE-D613-405A-B5EF-0C48582EFB90}"/>
    <dgm:cxn modelId="{D7987AE1-918C-334F-B1D9-29788555E43D}" type="presOf" srcId="{E4043A88-E776-4889-9E6B-FCD357E7CA76}" destId="{96C3DAEE-16DF-564B-87F4-862AE7E07F21}" srcOrd="0" destOrd="0" presId="urn:microsoft.com/office/officeart/2005/8/layout/vList2"/>
    <dgm:cxn modelId="{3CB9CAED-B894-4D23-A450-E6A50BEC708C}" srcId="{A2ED71FD-3BBF-4749-8D3D-DC4414933228}" destId="{D26F0238-1770-4601-AC53-C5A32231841B}" srcOrd="0" destOrd="0" parTransId="{CD58BD29-76E4-491C-B0AD-B3FE6280110B}" sibTransId="{AFA88A5D-D2E9-4B07-8C2C-16FA513971D0}"/>
    <dgm:cxn modelId="{86971BFF-4513-A442-96F8-5D75D41AC2F0}" type="presOf" srcId="{ADCB392A-93CB-4724-8070-4A85D4FD257F}" destId="{07088728-7C64-A842-A2F3-9396ACCB3BBB}" srcOrd="0" destOrd="0" presId="urn:microsoft.com/office/officeart/2005/8/layout/vList2"/>
    <dgm:cxn modelId="{872ED4E0-BC1A-004F-98B0-20A66911E906}" type="presParOf" srcId="{509C34EC-E2B5-7741-B175-DDB987AFCC1E}" destId="{BAE3020B-7235-D64C-8963-ED3BCA8C00B3}" srcOrd="0" destOrd="0" presId="urn:microsoft.com/office/officeart/2005/8/layout/vList2"/>
    <dgm:cxn modelId="{41A47922-2B72-F04F-B219-F90724AF25EC}" type="presParOf" srcId="{509C34EC-E2B5-7741-B175-DDB987AFCC1E}" destId="{2F596C93-AC01-EC4E-8A3F-2430337FE9AE}" srcOrd="1" destOrd="0" presId="urn:microsoft.com/office/officeart/2005/8/layout/vList2"/>
    <dgm:cxn modelId="{5AF1950A-DF91-D94C-AFCB-465AAD814A2D}" type="presParOf" srcId="{509C34EC-E2B5-7741-B175-DDB987AFCC1E}" destId="{92D09A1F-3C6B-0C4B-B96D-405EDC9D165A}" srcOrd="2" destOrd="0" presId="urn:microsoft.com/office/officeart/2005/8/layout/vList2"/>
    <dgm:cxn modelId="{AAEF6288-46C4-9444-AFC7-0253D06254CD}" type="presParOf" srcId="{509C34EC-E2B5-7741-B175-DDB987AFCC1E}" destId="{87DBE631-43CD-2747-B59C-691CD7A09287}" srcOrd="3" destOrd="0" presId="urn:microsoft.com/office/officeart/2005/8/layout/vList2"/>
    <dgm:cxn modelId="{3378B692-59BD-2041-9C31-7F4063228414}" type="presParOf" srcId="{509C34EC-E2B5-7741-B175-DDB987AFCC1E}" destId="{07088728-7C64-A842-A2F3-9396ACCB3BBB}" srcOrd="4" destOrd="0" presId="urn:microsoft.com/office/officeart/2005/8/layout/vList2"/>
    <dgm:cxn modelId="{38F18293-375B-5042-83C1-0D74778A8B81}" type="presParOf" srcId="{509C34EC-E2B5-7741-B175-DDB987AFCC1E}" destId="{717E0450-D2D6-EA4B-9901-FC96F3045BED}" srcOrd="5" destOrd="0" presId="urn:microsoft.com/office/officeart/2005/8/layout/vList2"/>
    <dgm:cxn modelId="{FDE01BB4-D1E2-E24A-A58F-2E8EABD43808}" type="presParOf" srcId="{509C34EC-E2B5-7741-B175-DDB987AFCC1E}" destId="{96C3DAEE-16DF-564B-87F4-862AE7E07F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7A6E0-FCC1-4CAF-960E-022DC4FAE89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B1F528-B21B-43DD-A71C-4E3E36B6B81C}">
      <dgm:prSet/>
      <dgm:spPr/>
      <dgm:t>
        <a:bodyPr/>
        <a:lstStyle/>
        <a:p>
          <a:r>
            <a:rPr lang="en-US"/>
            <a:t>Change Notifier</a:t>
          </a:r>
        </a:p>
      </dgm:t>
    </dgm:pt>
    <dgm:pt modelId="{BA3CC5EF-AD37-4560-A365-CF9771027986}" type="parTrans" cxnId="{2E1F0876-C985-4AFE-BBD3-BBC395E847D5}">
      <dgm:prSet/>
      <dgm:spPr/>
      <dgm:t>
        <a:bodyPr/>
        <a:lstStyle/>
        <a:p>
          <a:endParaRPr lang="en-US"/>
        </a:p>
      </dgm:t>
    </dgm:pt>
    <dgm:pt modelId="{5BE37049-428A-4097-8C5F-728C614DE64E}" type="sibTrans" cxnId="{2E1F0876-C985-4AFE-BBD3-BBC395E847D5}">
      <dgm:prSet/>
      <dgm:spPr/>
      <dgm:t>
        <a:bodyPr/>
        <a:lstStyle/>
        <a:p>
          <a:endParaRPr lang="en-US"/>
        </a:p>
      </dgm:t>
    </dgm:pt>
    <dgm:pt modelId="{F12C9F9B-494C-48FA-AA5B-BAAD7F93221F}">
      <dgm:prSet/>
      <dgm:spPr/>
      <dgm:t>
        <a:bodyPr/>
        <a:lstStyle/>
        <a:p>
          <a:r>
            <a:rPr lang="en-US"/>
            <a:t>ChangeNotifierProvider</a:t>
          </a:r>
        </a:p>
      </dgm:t>
    </dgm:pt>
    <dgm:pt modelId="{C418D2BE-7183-4C1D-9FB4-976F699BC99F}" type="parTrans" cxnId="{D19EE34B-6F21-415C-8E8A-AA22863A2D97}">
      <dgm:prSet/>
      <dgm:spPr/>
      <dgm:t>
        <a:bodyPr/>
        <a:lstStyle/>
        <a:p>
          <a:endParaRPr lang="en-US"/>
        </a:p>
      </dgm:t>
    </dgm:pt>
    <dgm:pt modelId="{39F281C8-EE65-4A52-A560-26F4A586E33D}" type="sibTrans" cxnId="{D19EE34B-6F21-415C-8E8A-AA22863A2D97}">
      <dgm:prSet/>
      <dgm:spPr/>
      <dgm:t>
        <a:bodyPr/>
        <a:lstStyle/>
        <a:p>
          <a:endParaRPr lang="en-US"/>
        </a:p>
      </dgm:t>
    </dgm:pt>
    <dgm:pt modelId="{A861FFCB-93CD-4219-99BD-DFB1FE61D56C}">
      <dgm:prSet/>
      <dgm:spPr/>
      <dgm:t>
        <a:bodyPr/>
        <a:lstStyle/>
        <a:p>
          <a:r>
            <a:rPr lang="en-US"/>
            <a:t>Consumer</a:t>
          </a:r>
        </a:p>
      </dgm:t>
    </dgm:pt>
    <dgm:pt modelId="{F91284A0-07EA-4673-BC3D-C5A6B33E5F42}" type="parTrans" cxnId="{1519322F-E421-4D1A-91BE-55852624500C}">
      <dgm:prSet/>
      <dgm:spPr/>
      <dgm:t>
        <a:bodyPr/>
        <a:lstStyle/>
        <a:p>
          <a:endParaRPr lang="en-US"/>
        </a:p>
      </dgm:t>
    </dgm:pt>
    <dgm:pt modelId="{6790B871-000E-4F68-B0C0-9620D0388AC7}" type="sibTrans" cxnId="{1519322F-E421-4D1A-91BE-55852624500C}">
      <dgm:prSet/>
      <dgm:spPr/>
      <dgm:t>
        <a:bodyPr/>
        <a:lstStyle/>
        <a:p>
          <a:endParaRPr lang="en-US"/>
        </a:p>
      </dgm:t>
    </dgm:pt>
    <dgm:pt modelId="{D6ABA8EE-AFA5-984A-9915-8C9F72A48550}" type="pres">
      <dgm:prSet presAssocID="{0717A6E0-FCC1-4CAF-960E-022DC4FAE896}" presName="linear" presStyleCnt="0">
        <dgm:presLayoutVars>
          <dgm:dir/>
          <dgm:animLvl val="lvl"/>
          <dgm:resizeHandles val="exact"/>
        </dgm:presLayoutVars>
      </dgm:prSet>
      <dgm:spPr/>
    </dgm:pt>
    <dgm:pt modelId="{484309AB-3726-494A-825E-CB4685DE1415}" type="pres">
      <dgm:prSet presAssocID="{C6B1F528-B21B-43DD-A71C-4E3E36B6B81C}" presName="parentLin" presStyleCnt="0"/>
      <dgm:spPr/>
    </dgm:pt>
    <dgm:pt modelId="{AF30CE28-1EEE-E444-82CB-C4E713C64352}" type="pres">
      <dgm:prSet presAssocID="{C6B1F528-B21B-43DD-A71C-4E3E36B6B81C}" presName="parentLeftMargin" presStyleLbl="node1" presStyleIdx="0" presStyleCnt="3"/>
      <dgm:spPr/>
    </dgm:pt>
    <dgm:pt modelId="{778BC6F1-C227-7646-A6B2-88F77DA3A84D}" type="pres">
      <dgm:prSet presAssocID="{C6B1F528-B21B-43DD-A71C-4E3E36B6B8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C6DE8B-D809-4546-8A24-ACE4483C4468}" type="pres">
      <dgm:prSet presAssocID="{C6B1F528-B21B-43DD-A71C-4E3E36B6B81C}" presName="negativeSpace" presStyleCnt="0"/>
      <dgm:spPr/>
    </dgm:pt>
    <dgm:pt modelId="{82F81F43-73A5-6048-B33E-E32A778AC3CB}" type="pres">
      <dgm:prSet presAssocID="{C6B1F528-B21B-43DD-A71C-4E3E36B6B81C}" presName="childText" presStyleLbl="conFgAcc1" presStyleIdx="0" presStyleCnt="3">
        <dgm:presLayoutVars>
          <dgm:bulletEnabled val="1"/>
        </dgm:presLayoutVars>
      </dgm:prSet>
      <dgm:spPr/>
    </dgm:pt>
    <dgm:pt modelId="{29C691DF-7DFE-FE4D-9DC2-E3E3C57C26E4}" type="pres">
      <dgm:prSet presAssocID="{5BE37049-428A-4097-8C5F-728C614DE64E}" presName="spaceBetweenRectangles" presStyleCnt="0"/>
      <dgm:spPr/>
    </dgm:pt>
    <dgm:pt modelId="{7D61FC49-BE49-634F-A8B5-7BDE95CC36C0}" type="pres">
      <dgm:prSet presAssocID="{F12C9F9B-494C-48FA-AA5B-BAAD7F93221F}" presName="parentLin" presStyleCnt="0"/>
      <dgm:spPr/>
    </dgm:pt>
    <dgm:pt modelId="{B1966281-ED2A-B442-9A94-05AC56B616E0}" type="pres">
      <dgm:prSet presAssocID="{F12C9F9B-494C-48FA-AA5B-BAAD7F93221F}" presName="parentLeftMargin" presStyleLbl="node1" presStyleIdx="0" presStyleCnt="3"/>
      <dgm:spPr/>
    </dgm:pt>
    <dgm:pt modelId="{9DD467E9-7525-C442-837F-52C31C5F6DF6}" type="pres">
      <dgm:prSet presAssocID="{F12C9F9B-494C-48FA-AA5B-BAAD7F9322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E1D410-C172-2D4B-8770-E78572FE6272}" type="pres">
      <dgm:prSet presAssocID="{F12C9F9B-494C-48FA-AA5B-BAAD7F93221F}" presName="negativeSpace" presStyleCnt="0"/>
      <dgm:spPr/>
    </dgm:pt>
    <dgm:pt modelId="{61B55CEE-A6B0-EE47-A275-352BBD6C45AB}" type="pres">
      <dgm:prSet presAssocID="{F12C9F9B-494C-48FA-AA5B-BAAD7F93221F}" presName="childText" presStyleLbl="conFgAcc1" presStyleIdx="1" presStyleCnt="3">
        <dgm:presLayoutVars>
          <dgm:bulletEnabled val="1"/>
        </dgm:presLayoutVars>
      </dgm:prSet>
      <dgm:spPr/>
    </dgm:pt>
    <dgm:pt modelId="{6F423219-BC61-F343-9809-D5D227B4960A}" type="pres">
      <dgm:prSet presAssocID="{39F281C8-EE65-4A52-A560-26F4A586E33D}" presName="spaceBetweenRectangles" presStyleCnt="0"/>
      <dgm:spPr/>
    </dgm:pt>
    <dgm:pt modelId="{EC8DD9D1-7B12-7544-B85D-47F3FC4CC8D4}" type="pres">
      <dgm:prSet presAssocID="{A861FFCB-93CD-4219-99BD-DFB1FE61D56C}" presName="parentLin" presStyleCnt="0"/>
      <dgm:spPr/>
    </dgm:pt>
    <dgm:pt modelId="{0C3304C8-B6DC-8D47-AD5D-0C18F302693B}" type="pres">
      <dgm:prSet presAssocID="{A861FFCB-93CD-4219-99BD-DFB1FE61D56C}" presName="parentLeftMargin" presStyleLbl="node1" presStyleIdx="1" presStyleCnt="3"/>
      <dgm:spPr/>
    </dgm:pt>
    <dgm:pt modelId="{BA3EA037-E7E5-3E4A-AB70-FA718F0F178C}" type="pres">
      <dgm:prSet presAssocID="{A861FFCB-93CD-4219-99BD-DFB1FE61D5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A544C0-0E7B-3F4A-8549-C935E554254C}" type="pres">
      <dgm:prSet presAssocID="{A861FFCB-93CD-4219-99BD-DFB1FE61D56C}" presName="negativeSpace" presStyleCnt="0"/>
      <dgm:spPr/>
    </dgm:pt>
    <dgm:pt modelId="{12BCCA52-47A2-2D4F-82C9-1511D96701BE}" type="pres">
      <dgm:prSet presAssocID="{A861FFCB-93CD-4219-99BD-DFB1FE61D5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1054302-0DC5-E94A-B010-46C718BDF888}" type="presOf" srcId="{C6B1F528-B21B-43DD-A71C-4E3E36B6B81C}" destId="{778BC6F1-C227-7646-A6B2-88F77DA3A84D}" srcOrd="1" destOrd="0" presId="urn:microsoft.com/office/officeart/2005/8/layout/list1"/>
    <dgm:cxn modelId="{CDCA5002-5E20-8647-B305-E83A987C3812}" type="presOf" srcId="{A861FFCB-93CD-4219-99BD-DFB1FE61D56C}" destId="{BA3EA037-E7E5-3E4A-AB70-FA718F0F178C}" srcOrd="1" destOrd="0" presId="urn:microsoft.com/office/officeart/2005/8/layout/list1"/>
    <dgm:cxn modelId="{6FAB6A04-18C7-E446-A733-E75B62EA1F3F}" type="presOf" srcId="{A861FFCB-93CD-4219-99BD-DFB1FE61D56C}" destId="{0C3304C8-B6DC-8D47-AD5D-0C18F302693B}" srcOrd="0" destOrd="0" presId="urn:microsoft.com/office/officeart/2005/8/layout/list1"/>
    <dgm:cxn modelId="{1519322F-E421-4D1A-91BE-55852624500C}" srcId="{0717A6E0-FCC1-4CAF-960E-022DC4FAE896}" destId="{A861FFCB-93CD-4219-99BD-DFB1FE61D56C}" srcOrd="2" destOrd="0" parTransId="{F91284A0-07EA-4673-BC3D-C5A6B33E5F42}" sibTransId="{6790B871-000E-4F68-B0C0-9620D0388AC7}"/>
    <dgm:cxn modelId="{D19EE34B-6F21-415C-8E8A-AA22863A2D97}" srcId="{0717A6E0-FCC1-4CAF-960E-022DC4FAE896}" destId="{F12C9F9B-494C-48FA-AA5B-BAAD7F93221F}" srcOrd="1" destOrd="0" parTransId="{C418D2BE-7183-4C1D-9FB4-976F699BC99F}" sibTransId="{39F281C8-EE65-4A52-A560-26F4A586E33D}"/>
    <dgm:cxn modelId="{2E1F0876-C985-4AFE-BBD3-BBC395E847D5}" srcId="{0717A6E0-FCC1-4CAF-960E-022DC4FAE896}" destId="{C6B1F528-B21B-43DD-A71C-4E3E36B6B81C}" srcOrd="0" destOrd="0" parTransId="{BA3CC5EF-AD37-4560-A365-CF9771027986}" sibTransId="{5BE37049-428A-4097-8C5F-728C614DE64E}"/>
    <dgm:cxn modelId="{B4D63CA3-3C3B-9446-AA46-19F567185A47}" type="presOf" srcId="{F12C9F9B-494C-48FA-AA5B-BAAD7F93221F}" destId="{B1966281-ED2A-B442-9A94-05AC56B616E0}" srcOrd="0" destOrd="0" presId="urn:microsoft.com/office/officeart/2005/8/layout/list1"/>
    <dgm:cxn modelId="{2E2902CC-30E3-984C-9B54-1586785C7FFF}" type="presOf" srcId="{F12C9F9B-494C-48FA-AA5B-BAAD7F93221F}" destId="{9DD467E9-7525-C442-837F-52C31C5F6DF6}" srcOrd="1" destOrd="0" presId="urn:microsoft.com/office/officeart/2005/8/layout/list1"/>
    <dgm:cxn modelId="{7CBFEACD-5CCD-7E43-BDBF-65E9273ADB70}" type="presOf" srcId="{C6B1F528-B21B-43DD-A71C-4E3E36B6B81C}" destId="{AF30CE28-1EEE-E444-82CB-C4E713C64352}" srcOrd="0" destOrd="0" presId="urn:microsoft.com/office/officeart/2005/8/layout/list1"/>
    <dgm:cxn modelId="{E20F4BDB-936F-7F47-AF59-B50347EAEE24}" type="presOf" srcId="{0717A6E0-FCC1-4CAF-960E-022DC4FAE896}" destId="{D6ABA8EE-AFA5-984A-9915-8C9F72A48550}" srcOrd="0" destOrd="0" presId="urn:microsoft.com/office/officeart/2005/8/layout/list1"/>
    <dgm:cxn modelId="{6A0729ED-99DD-8E42-9BB8-A500E10E6BC4}" type="presParOf" srcId="{D6ABA8EE-AFA5-984A-9915-8C9F72A48550}" destId="{484309AB-3726-494A-825E-CB4685DE1415}" srcOrd="0" destOrd="0" presId="urn:microsoft.com/office/officeart/2005/8/layout/list1"/>
    <dgm:cxn modelId="{5D292751-3EE4-9447-ACA4-7D22E815FB5A}" type="presParOf" srcId="{484309AB-3726-494A-825E-CB4685DE1415}" destId="{AF30CE28-1EEE-E444-82CB-C4E713C64352}" srcOrd="0" destOrd="0" presId="urn:microsoft.com/office/officeart/2005/8/layout/list1"/>
    <dgm:cxn modelId="{CE64890B-48F9-8B4F-9B2E-9114A8D67CE6}" type="presParOf" srcId="{484309AB-3726-494A-825E-CB4685DE1415}" destId="{778BC6F1-C227-7646-A6B2-88F77DA3A84D}" srcOrd="1" destOrd="0" presId="urn:microsoft.com/office/officeart/2005/8/layout/list1"/>
    <dgm:cxn modelId="{ADBD1336-D16F-314E-8DED-4DFBFE05DC29}" type="presParOf" srcId="{D6ABA8EE-AFA5-984A-9915-8C9F72A48550}" destId="{92C6DE8B-D809-4546-8A24-ACE4483C4468}" srcOrd="1" destOrd="0" presId="urn:microsoft.com/office/officeart/2005/8/layout/list1"/>
    <dgm:cxn modelId="{31702CEA-1D3C-E143-9779-008F815996D3}" type="presParOf" srcId="{D6ABA8EE-AFA5-984A-9915-8C9F72A48550}" destId="{82F81F43-73A5-6048-B33E-E32A778AC3CB}" srcOrd="2" destOrd="0" presId="urn:microsoft.com/office/officeart/2005/8/layout/list1"/>
    <dgm:cxn modelId="{E8B28804-EF9D-D246-9CBA-6EA369962A8E}" type="presParOf" srcId="{D6ABA8EE-AFA5-984A-9915-8C9F72A48550}" destId="{29C691DF-7DFE-FE4D-9DC2-E3E3C57C26E4}" srcOrd="3" destOrd="0" presId="urn:microsoft.com/office/officeart/2005/8/layout/list1"/>
    <dgm:cxn modelId="{DB3CC27A-C64C-2846-9444-E48B40DE75BE}" type="presParOf" srcId="{D6ABA8EE-AFA5-984A-9915-8C9F72A48550}" destId="{7D61FC49-BE49-634F-A8B5-7BDE95CC36C0}" srcOrd="4" destOrd="0" presId="urn:microsoft.com/office/officeart/2005/8/layout/list1"/>
    <dgm:cxn modelId="{D5D9EF81-6E45-E048-8D04-4A47C6E2C686}" type="presParOf" srcId="{7D61FC49-BE49-634F-A8B5-7BDE95CC36C0}" destId="{B1966281-ED2A-B442-9A94-05AC56B616E0}" srcOrd="0" destOrd="0" presId="urn:microsoft.com/office/officeart/2005/8/layout/list1"/>
    <dgm:cxn modelId="{BCDEB0A4-4B3A-8047-A6DC-E5DB8DA3EE1E}" type="presParOf" srcId="{7D61FC49-BE49-634F-A8B5-7BDE95CC36C0}" destId="{9DD467E9-7525-C442-837F-52C31C5F6DF6}" srcOrd="1" destOrd="0" presId="urn:microsoft.com/office/officeart/2005/8/layout/list1"/>
    <dgm:cxn modelId="{D48ED5F8-FD20-924A-977F-E148C898E895}" type="presParOf" srcId="{D6ABA8EE-AFA5-984A-9915-8C9F72A48550}" destId="{40E1D410-C172-2D4B-8770-E78572FE6272}" srcOrd="5" destOrd="0" presId="urn:microsoft.com/office/officeart/2005/8/layout/list1"/>
    <dgm:cxn modelId="{7F26ADB3-0A81-754A-85DA-F29602B8FA92}" type="presParOf" srcId="{D6ABA8EE-AFA5-984A-9915-8C9F72A48550}" destId="{61B55CEE-A6B0-EE47-A275-352BBD6C45AB}" srcOrd="6" destOrd="0" presId="urn:microsoft.com/office/officeart/2005/8/layout/list1"/>
    <dgm:cxn modelId="{E6C8F911-77AC-F54E-9FCE-94B3FA944FC7}" type="presParOf" srcId="{D6ABA8EE-AFA5-984A-9915-8C9F72A48550}" destId="{6F423219-BC61-F343-9809-D5D227B4960A}" srcOrd="7" destOrd="0" presId="urn:microsoft.com/office/officeart/2005/8/layout/list1"/>
    <dgm:cxn modelId="{9AC461E5-04D9-DE40-A5C6-5775FC153EE5}" type="presParOf" srcId="{D6ABA8EE-AFA5-984A-9915-8C9F72A48550}" destId="{EC8DD9D1-7B12-7544-B85D-47F3FC4CC8D4}" srcOrd="8" destOrd="0" presId="urn:microsoft.com/office/officeart/2005/8/layout/list1"/>
    <dgm:cxn modelId="{A8B65E07-4303-0042-990C-C20C6C65E93A}" type="presParOf" srcId="{EC8DD9D1-7B12-7544-B85D-47F3FC4CC8D4}" destId="{0C3304C8-B6DC-8D47-AD5D-0C18F302693B}" srcOrd="0" destOrd="0" presId="urn:microsoft.com/office/officeart/2005/8/layout/list1"/>
    <dgm:cxn modelId="{2C4BD253-6BB2-A346-B94E-C7B7A3868F70}" type="presParOf" srcId="{EC8DD9D1-7B12-7544-B85D-47F3FC4CC8D4}" destId="{BA3EA037-E7E5-3E4A-AB70-FA718F0F178C}" srcOrd="1" destOrd="0" presId="urn:microsoft.com/office/officeart/2005/8/layout/list1"/>
    <dgm:cxn modelId="{DB8CFC97-0F27-804E-A8C5-EEDC4ED1AE0C}" type="presParOf" srcId="{D6ABA8EE-AFA5-984A-9915-8C9F72A48550}" destId="{5AA544C0-0E7B-3F4A-8549-C935E554254C}" srcOrd="9" destOrd="0" presId="urn:microsoft.com/office/officeart/2005/8/layout/list1"/>
    <dgm:cxn modelId="{78AC1DE3-971E-CA46-80D4-FA0093DF3E0F}" type="presParOf" srcId="{D6ABA8EE-AFA5-984A-9915-8C9F72A48550}" destId="{12BCCA52-47A2-2D4F-82C9-1511D96701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4E49B-5BA6-4F5A-9601-A680BE267D32}">
      <dsp:nvSpPr>
        <dsp:cNvPr id="0" name=""/>
        <dsp:cNvSpPr/>
      </dsp:nvSpPr>
      <dsp:spPr>
        <a:xfrm>
          <a:off x="1211413" y="2241"/>
          <a:ext cx="983267" cy="983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FEAC-F8A7-40F1-8F69-9A6B74A43A5F}">
      <dsp:nvSpPr>
        <dsp:cNvPr id="0" name=""/>
        <dsp:cNvSpPr/>
      </dsp:nvSpPr>
      <dsp:spPr>
        <a:xfrm>
          <a:off x="1420961" y="211790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DD154-E036-4E29-8F3D-6C6EB306CA4F}">
      <dsp:nvSpPr>
        <dsp:cNvPr id="0" name=""/>
        <dsp:cNvSpPr/>
      </dsp:nvSpPr>
      <dsp:spPr>
        <a:xfrm>
          <a:off x="897089" y="129177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Simple to learn</a:t>
          </a:r>
        </a:p>
      </dsp:txBody>
      <dsp:txXfrm>
        <a:off x="897089" y="1291772"/>
        <a:ext cx="1611914" cy="644765"/>
      </dsp:txXfrm>
    </dsp:sp>
    <dsp:sp modelId="{2F77624C-1985-4C31-89FA-D0D8132E7057}">
      <dsp:nvSpPr>
        <dsp:cNvPr id="0" name=""/>
        <dsp:cNvSpPr/>
      </dsp:nvSpPr>
      <dsp:spPr>
        <a:xfrm>
          <a:off x="3105412" y="2241"/>
          <a:ext cx="983267" cy="9832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E663C-0D3E-45FD-AA38-AA64D3D03B6B}">
      <dsp:nvSpPr>
        <dsp:cNvPr id="0" name=""/>
        <dsp:cNvSpPr/>
      </dsp:nvSpPr>
      <dsp:spPr>
        <a:xfrm>
          <a:off x="3314961" y="211790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BE7E-EDDA-4C51-92B7-65B62F79E2F2}">
      <dsp:nvSpPr>
        <dsp:cNvPr id="0" name=""/>
        <dsp:cNvSpPr/>
      </dsp:nvSpPr>
      <dsp:spPr>
        <a:xfrm>
          <a:off x="2791088" y="129177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Quick compilation</a:t>
          </a:r>
        </a:p>
      </dsp:txBody>
      <dsp:txXfrm>
        <a:off x="2791088" y="1291772"/>
        <a:ext cx="1611914" cy="644765"/>
      </dsp:txXfrm>
    </dsp:sp>
    <dsp:sp modelId="{9E95AA5D-F8F0-47AA-ACE1-BACE462DFDEA}">
      <dsp:nvSpPr>
        <dsp:cNvPr id="0" name=""/>
        <dsp:cNvSpPr/>
      </dsp:nvSpPr>
      <dsp:spPr>
        <a:xfrm>
          <a:off x="4999411" y="2241"/>
          <a:ext cx="983267" cy="9832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3BC6B-3752-48A9-B300-21FCD226AC65}">
      <dsp:nvSpPr>
        <dsp:cNvPr id="0" name=""/>
        <dsp:cNvSpPr/>
      </dsp:nvSpPr>
      <dsp:spPr>
        <a:xfrm>
          <a:off x="5208960" y="211790"/>
          <a:ext cx="564169" cy="56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60092-DCF0-415F-BFEE-298DBEE5742E}">
      <dsp:nvSpPr>
        <dsp:cNvPr id="0" name=""/>
        <dsp:cNvSpPr/>
      </dsp:nvSpPr>
      <dsp:spPr>
        <a:xfrm>
          <a:off x="4685087" y="129177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code development time</a:t>
          </a:r>
        </a:p>
      </dsp:txBody>
      <dsp:txXfrm>
        <a:off x="4685087" y="1291772"/>
        <a:ext cx="1611914" cy="644765"/>
      </dsp:txXfrm>
    </dsp:sp>
    <dsp:sp modelId="{6BCB6654-951E-4D46-A86F-789005931ABB}">
      <dsp:nvSpPr>
        <dsp:cNvPr id="0" name=""/>
        <dsp:cNvSpPr/>
      </dsp:nvSpPr>
      <dsp:spPr>
        <a:xfrm>
          <a:off x="6893410" y="2241"/>
          <a:ext cx="983267" cy="9832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CC8DF-22C1-4B92-99B1-2FB4508E7885}">
      <dsp:nvSpPr>
        <dsp:cNvPr id="0" name=""/>
        <dsp:cNvSpPr/>
      </dsp:nvSpPr>
      <dsp:spPr>
        <a:xfrm>
          <a:off x="7102959" y="211790"/>
          <a:ext cx="564169" cy="56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367D3-DC7A-4AD4-AB69-F74ED3024E6D}">
      <dsp:nvSpPr>
        <dsp:cNvPr id="0" name=""/>
        <dsp:cNvSpPr/>
      </dsp:nvSpPr>
      <dsp:spPr>
        <a:xfrm>
          <a:off x="6579086" y="129177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Similar to native app performance</a:t>
          </a:r>
        </a:p>
      </dsp:txBody>
      <dsp:txXfrm>
        <a:off x="6579086" y="1291772"/>
        <a:ext cx="1611914" cy="644765"/>
      </dsp:txXfrm>
    </dsp:sp>
    <dsp:sp modelId="{261FAE24-1A05-456E-A84F-55BC17A20B40}">
      <dsp:nvSpPr>
        <dsp:cNvPr id="0" name=""/>
        <dsp:cNvSpPr/>
      </dsp:nvSpPr>
      <dsp:spPr>
        <a:xfrm>
          <a:off x="8787409" y="2241"/>
          <a:ext cx="983267" cy="98326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A82DA-6AD7-4F2C-93BD-478B3F184684}">
      <dsp:nvSpPr>
        <dsp:cNvPr id="0" name=""/>
        <dsp:cNvSpPr/>
      </dsp:nvSpPr>
      <dsp:spPr>
        <a:xfrm>
          <a:off x="8996958" y="211790"/>
          <a:ext cx="564169" cy="56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1B94F-44DB-45E9-B950-CCB587CEC47F}">
      <dsp:nvSpPr>
        <dsp:cNvPr id="0" name=""/>
        <dsp:cNvSpPr/>
      </dsp:nvSpPr>
      <dsp:spPr>
        <a:xfrm>
          <a:off x="8473086" y="129177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Community support</a:t>
          </a:r>
        </a:p>
      </dsp:txBody>
      <dsp:txXfrm>
        <a:off x="8473086" y="1291772"/>
        <a:ext cx="1611914" cy="644765"/>
      </dsp:txXfrm>
    </dsp:sp>
    <dsp:sp modelId="{34F945A8-B687-4F05-A4D5-C8252F4A5857}">
      <dsp:nvSpPr>
        <dsp:cNvPr id="0" name=""/>
        <dsp:cNvSpPr/>
      </dsp:nvSpPr>
      <dsp:spPr>
        <a:xfrm>
          <a:off x="4052411" y="2339516"/>
          <a:ext cx="983267" cy="983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D665D-471A-44D1-9E25-10FDEBC0FE6E}">
      <dsp:nvSpPr>
        <dsp:cNvPr id="0" name=""/>
        <dsp:cNvSpPr/>
      </dsp:nvSpPr>
      <dsp:spPr>
        <a:xfrm>
          <a:off x="4261960" y="2549065"/>
          <a:ext cx="564169" cy="56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F1EA-E9EA-494D-A195-8453ACD2AE46}">
      <dsp:nvSpPr>
        <dsp:cNvPr id="0" name=""/>
        <dsp:cNvSpPr/>
      </dsp:nvSpPr>
      <dsp:spPr>
        <a:xfrm>
          <a:off x="3738088" y="362904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Good Documentation</a:t>
          </a:r>
        </a:p>
      </dsp:txBody>
      <dsp:txXfrm>
        <a:off x="3738088" y="3629048"/>
        <a:ext cx="1611914" cy="644765"/>
      </dsp:txXfrm>
    </dsp:sp>
    <dsp:sp modelId="{8FED7E8E-26E9-4AB1-AA75-30E465C6262D}">
      <dsp:nvSpPr>
        <dsp:cNvPr id="0" name=""/>
        <dsp:cNvSpPr/>
      </dsp:nvSpPr>
      <dsp:spPr>
        <a:xfrm>
          <a:off x="5946410" y="2339516"/>
          <a:ext cx="983267" cy="9832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39DB9-D0A0-4731-A955-5E73E5365091}">
      <dsp:nvSpPr>
        <dsp:cNvPr id="0" name=""/>
        <dsp:cNvSpPr/>
      </dsp:nvSpPr>
      <dsp:spPr>
        <a:xfrm>
          <a:off x="6155959" y="2549065"/>
          <a:ext cx="564169" cy="56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8E2B-8057-485F-A082-3A3799E92E8B}">
      <dsp:nvSpPr>
        <dsp:cNvPr id="0" name=""/>
        <dsp:cNvSpPr/>
      </dsp:nvSpPr>
      <dsp:spPr>
        <a:xfrm>
          <a:off x="5632087" y="362904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ETC..</a:t>
          </a:r>
        </a:p>
      </dsp:txBody>
      <dsp:txXfrm>
        <a:off x="5632087" y="3629048"/>
        <a:ext cx="1611914" cy="64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3020B-7235-D64C-8963-ED3BCA8C00B3}">
      <dsp:nvSpPr>
        <dsp:cNvPr id="0" name=""/>
        <dsp:cNvSpPr/>
      </dsp:nvSpPr>
      <dsp:spPr>
        <a:xfrm>
          <a:off x="0" y="57776"/>
          <a:ext cx="6411054" cy="13724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MVVM is a Model-View-View Model architecture that removes the tight coupling between each component.</a:t>
          </a:r>
        </a:p>
      </dsp:txBody>
      <dsp:txXfrm>
        <a:off x="66996" y="124772"/>
        <a:ext cx="6277062" cy="1238418"/>
      </dsp:txXfrm>
    </dsp:sp>
    <dsp:sp modelId="{92D09A1F-3C6B-0C4B-B96D-405EDC9D165A}">
      <dsp:nvSpPr>
        <dsp:cNvPr id="0" name=""/>
        <dsp:cNvSpPr/>
      </dsp:nvSpPr>
      <dsp:spPr>
        <a:xfrm>
          <a:off x="0" y="1496426"/>
          <a:ext cx="6411054" cy="1372410"/>
        </a:xfrm>
        <a:prstGeom prst="round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Model, represents the data of the business logic</a:t>
          </a:r>
        </a:p>
      </dsp:txBody>
      <dsp:txXfrm>
        <a:off x="66996" y="1563422"/>
        <a:ext cx="6277062" cy="1238418"/>
      </dsp:txXfrm>
    </dsp:sp>
    <dsp:sp modelId="{07088728-7C64-A842-A2F3-9396ACCB3BBB}">
      <dsp:nvSpPr>
        <dsp:cNvPr id="0" name=""/>
        <dsp:cNvSpPr/>
      </dsp:nvSpPr>
      <dsp:spPr>
        <a:xfrm>
          <a:off x="0" y="2935077"/>
          <a:ext cx="6411054" cy="1372410"/>
        </a:xfrm>
        <a:prstGeom prst="round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View, consists the UI. User action from view will be send to view model</a:t>
          </a:r>
        </a:p>
      </dsp:txBody>
      <dsp:txXfrm>
        <a:off x="66996" y="3002073"/>
        <a:ext cx="6277062" cy="1238418"/>
      </dsp:txXfrm>
    </dsp:sp>
    <dsp:sp modelId="{96C3DAEE-16DF-564B-87F4-862AE7E07F21}">
      <dsp:nvSpPr>
        <dsp:cNvPr id="0" name=""/>
        <dsp:cNvSpPr/>
      </dsp:nvSpPr>
      <dsp:spPr>
        <a:xfrm>
          <a:off x="0" y="4373727"/>
          <a:ext cx="6411054" cy="137241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View Model, bridge between View and Model / business logic.</a:t>
          </a:r>
        </a:p>
      </dsp:txBody>
      <dsp:txXfrm>
        <a:off x="66996" y="4440723"/>
        <a:ext cx="6277062" cy="1238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1F43-73A5-6048-B33E-E32A778AC3CB}">
      <dsp:nvSpPr>
        <dsp:cNvPr id="0" name=""/>
        <dsp:cNvSpPr/>
      </dsp:nvSpPr>
      <dsp:spPr>
        <a:xfrm>
          <a:off x="0" y="51946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BC6F1-C227-7646-A6B2-88F77DA3A84D}">
      <dsp:nvSpPr>
        <dsp:cNvPr id="0" name=""/>
        <dsp:cNvSpPr/>
      </dsp:nvSpPr>
      <dsp:spPr>
        <a:xfrm>
          <a:off x="549104" y="47147"/>
          <a:ext cx="7687463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Change Notifier</a:t>
          </a:r>
        </a:p>
      </dsp:txBody>
      <dsp:txXfrm>
        <a:off x="595218" y="93261"/>
        <a:ext cx="7595235" cy="852412"/>
      </dsp:txXfrm>
    </dsp:sp>
    <dsp:sp modelId="{61B55CEE-A6B0-EE47-A275-352BBD6C45AB}">
      <dsp:nvSpPr>
        <dsp:cNvPr id="0" name=""/>
        <dsp:cNvSpPr/>
      </dsp:nvSpPr>
      <dsp:spPr>
        <a:xfrm>
          <a:off x="0" y="197098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467E9-7525-C442-837F-52C31C5F6DF6}">
      <dsp:nvSpPr>
        <dsp:cNvPr id="0" name=""/>
        <dsp:cNvSpPr/>
      </dsp:nvSpPr>
      <dsp:spPr>
        <a:xfrm>
          <a:off x="549104" y="1498667"/>
          <a:ext cx="7687463" cy="944640"/>
        </a:xfrm>
        <a:prstGeom prst="round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ChangeNotifierProvider</a:t>
          </a:r>
        </a:p>
      </dsp:txBody>
      <dsp:txXfrm>
        <a:off x="595218" y="1544781"/>
        <a:ext cx="7595235" cy="852412"/>
      </dsp:txXfrm>
    </dsp:sp>
    <dsp:sp modelId="{12BCCA52-47A2-2D4F-82C9-1511D96701BE}">
      <dsp:nvSpPr>
        <dsp:cNvPr id="0" name=""/>
        <dsp:cNvSpPr/>
      </dsp:nvSpPr>
      <dsp:spPr>
        <a:xfrm>
          <a:off x="0" y="342250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EA037-E7E5-3E4A-AB70-FA718F0F178C}">
      <dsp:nvSpPr>
        <dsp:cNvPr id="0" name=""/>
        <dsp:cNvSpPr/>
      </dsp:nvSpPr>
      <dsp:spPr>
        <a:xfrm>
          <a:off x="549104" y="2950187"/>
          <a:ext cx="7687463" cy="944640"/>
        </a:xfrm>
        <a:prstGeom prst="round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Consumer</a:t>
          </a:r>
        </a:p>
      </dsp:txBody>
      <dsp:txXfrm>
        <a:off x="595218" y="2996301"/>
        <a:ext cx="7595235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7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5" name="Rectangle 99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6" name="Rectangle 101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C855607F-A4F5-774A-B144-5B563BBC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31981" r="27651" b="-2"/>
          <a:stretch/>
        </p:blipFill>
        <p:spPr>
          <a:xfrm>
            <a:off x="6" y="10"/>
            <a:ext cx="3778591" cy="6856614"/>
          </a:xfrm>
          <a:prstGeom prst="rect">
            <a:avLst/>
          </a:prstGeom>
        </p:spPr>
      </p:pic>
      <p:pic>
        <p:nvPicPr>
          <p:cNvPr id="4" name="Picture 3" descr="A 3D rendering of the infinity symbol">
            <a:extLst>
              <a:ext uri="{FF2B5EF4-FFF2-40B4-BE49-F238E27FC236}">
                <a16:creationId xmlns:a16="http://schemas.microsoft.com/office/drawing/2014/main" id="{31AA6E99-1D79-4946-B5A3-3178424C8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5540" r="15536" b="1"/>
          <a:stretch/>
        </p:blipFill>
        <p:spPr>
          <a:xfrm>
            <a:off x="3777149" y="10"/>
            <a:ext cx="8401522" cy="6856614"/>
          </a:xfrm>
          <a:prstGeom prst="rect">
            <a:avLst/>
          </a:prstGeom>
        </p:spPr>
      </p:pic>
      <p:grpSp>
        <p:nvGrpSpPr>
          <p:cNvPr id="147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05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06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07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08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153" name="Freeform: Shape 122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23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24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25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26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27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Freeform: Shape 110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11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12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14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16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17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18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20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21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9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0" name="Freeform: Shape 132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33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34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36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Freeform: Shape 131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987E40-CFCD-614E-BC1C-07704335F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6A9-F806-6145-A14C-F3931DD93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Provider and SQFLITE</a:t>
            </a:r>
          </a:p>
        </p:txBody>
      </p:sp>
      <p:grpSp>
        <p:nvGrpSpPr>
          <p:cNvPr id="141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16D86E-CE0D-634E-B435-FB9D48F7DB91}"/>
              </a:ext>
            </a:extLst>
          </p:cNvPr>
          <p:cNvSpPr txBox="1"/>
          <p:nvPr/>
        </p:nvSpPr>
        <p:spPr>
          <a:xfrm>
            <a:off x="9703281" y="6330624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By: Tika Yesi Kristiani</a:t>
            </a:r>
          </a:p>
        </p:txBody>
      </p:sp>
    </p:spTree>
    <p:extLst>
      <p:ext uri="{BB962C8B-B14F-4D97-AF65-F5344CB8AC3E}">
        <p14:creationId xmlns:p14="http://schemas.microsoft.com/office/powerpoint/2010/main" val="182609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0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F7C13-E907-CF40-B677-F9E802DE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345" b="6599"/>
          <a:stretch/>
        </p:blipFill>
        <p:spPr>
          <a:xfrm>
            <a:off x="20" y="10"/>
            <a:ext cx="4058222" cy="6856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18A11-16E1-9549-B750-988C04BBDC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289" r="-1" b="7500"/>
          <a:stretch/>
        </p:blipFill>
        <p:spPr>
          <a:xfrm>
            <a:off x="4058242" y="10"/>
            <a:ext cx="4058242" cy="6856614"/>
          </a:xfrm>
          <a:prstGeom prst="rect">
            <a:avLst/>
          </a:prstGeom>
        </p:spPr>
      </p:pic>
      <p:grpSp>
        <p:nvGrpSpPr>
          <p:cNvPr id="56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78F0454-65B4-3849-BE14-EC207B605C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9593" r="1" b="8866"/>
          <a:stretch/>
        </p:blipFill>
        <p:spPr>
          <a:xfrm>
            <a:off x="8116484" y="10"/>
            <a:ext cx="4078224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F4011-9C35-AA4B-9C1D-547228D2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Kopnigma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 </a:t>
            </a:r>
            <a:r>
              <a:rPr lang="en-US" sz="6600" dirty="0" err="1">
                <a:solidFill>
                  <a:srgbClr val="FFFFFF"/>
                </a:solidFill>
              </a:rPr>
              <a:t>handson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10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8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9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1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6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38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4" descr="Blue digital binary data on a screen">
            <a:extLst>
              <a:ext uri="{FF2B5EF4-FFF2-40B4-BE49-F238E27FC236}">
                <a16:creationId xmlns:a16="http://schemas.microsoft.com/office/drawing/2014/main" id="{FC4CF027-6C98-4FD3-8C71-AEE23763A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00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1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2" name="Freeform: Shape 43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44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45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46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47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49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8" name="Freeform: Shape 42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0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11" name="Freeform: Shape 54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5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5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5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E6FEBA-700B-9F44-B484-E790808B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Coding</a:t>
            </a: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041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D73EDB-80E2-C545-9829-B16074E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5082-B16F-2946-B1E3-0BB17952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 Flutter is a free and open source mobile UI-Framework using dart language (2011) released in May 2017 by Google.</a:t>
            </a:r>
          </a:p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957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7AB935-968D-754D-B7E3-91A4E1C5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Flutter Advantages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D30FB-BBFE-4750-B286-9DD83FF5B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47452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68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0472A36C-8D48-42A9-9B72-88F9C5B9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9DE210-AC97-4A3F-8DB7-55E5C12F3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CD0824-5E6C-428F-B22D-6A0878B51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6C311B-1151-4C8F-BF7C-8963C32BB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4E0BA7-3382-44A6-818F-0FE85F0BB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5D2D72-8B9D-4345-979E-77EBE73DD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7A7DBA-D3D7-4414-9709-281D7014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F5056F-D836-46AB-917A-19BF9554B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8BC1F3-24CB-49CD-BAF4-8944E0542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A953E9F-25D1-4789-9B1D-51F868DA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E4C1EBF5-5C37-4674-912E-1B0742EA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35ECC46-29DB-4BC5-91B6-A3D64F0E0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075BB92-C6AE-48B1-8134-8F4B803AEF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6EFDCD-16B3-4018-824F-9334CF06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413EE5C-6FB3-4AD8-8FAC-70402475DD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1438AC-08A0-474D-ACE1-3F9F50FF7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127B7B-B2FF-4A7F-8008-0BA09E66A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8FE3C7-ED16-40E2-B02A-F242C2091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660A8B-0D81-4C62-B8B3-AD8CAE9FA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B6275-A4B4-1549-A814-614B6B91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407" y="559813"/>
            <a:ext cx="4161385" cy="5577934"/>
          </a:xfrm>
        </p:spPr>
        <p:txBody>
          <a:bodyPr anchor="t">
            <a:normAutofit/>
          </a:bodyPr>
          <a:lstStyle/>
          <a:p>
            <a:r>
              <a:rPr lang="en-US" dirty="0"/>
              <a:t>MVVM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5B927-562E-43D9-A0EE-5220286F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87791"/>
              </p:ext>
            </p:extLst>
          </p:nvPr>
        </p:nvGraphicFramePr>
        <p:xfrm>
          <a:off x="585012" y="341166"/>
          <a:ext cx="6411054" cy="580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16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0D2-126F-0A4F-A3C8-777C0AE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CA525-B841-464A-8907-40FB42BCAB3A}"/>
              </a:ext>
            </a:extLst>
          </p:cNvPr>
          <p:cNvSpPr/>
          <p:nvPr/>
        </p:nvSpPr>
        <p:spPr>
          <a:xfrm>
            <a:off x="638970" y="3481753"/>
            <a:ext cx="1459832" cy="7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(UI)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D7A6B-C3B0-FF45-9F88-1056893A66AE}"/>
              </a:ext>
            </a:extLst>
          </p:cNvPr>
          <p:cNvSpPr/>
          <p:nvPr/>
        </p:nvSpPr>
        <p:spPr>
          <a:xfrm>
            <a:off x="2989137" y="3481753"/>
            <a:ext cx="1864894" cy="7459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  <a:p>
            <a:pPr algn="ctr"/>
            <a:r>
              <a:rPr lang="en-US" dirty="0"/>
              <a:t>(Live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93771-2978-B749-AA92-665BB4F8A840}"/>
              </a:ext>
            </a:extLst>
          </p:cNvPr>
          <p:cNvSpPr/>
          <p:nvPr/>
        </p:nvSpPr>
        <p:spPr>
          <a:xfrm>
            <a:off x="7275409" y="3385774"/>
            <a:ext cx="1287379" cy="745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FB15F-5229-FC41-9EAD-8D1E303C00BC}"/>
              </a:ext>
            </a:extLst>
          </p:cNvPr>
          <p:cNvSpPr/>
          <p:nvPr/>
        </p:nvSpPr>
        <p:spPr>
          <a:xfrm>
            <a:off x="9569428" y="2363090"/>
            <a:ext cx="1576136" cy="7459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Local Data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36854-016A-CE45-A85C-9C19C3945994}"/>
              </a:ext>
            </a:extLst>
          </p:cNvPr>
          <p:cNvSpPr/>
          <p:nvPr/>
        </p:nvSpPr>
        <p:spPr>
          <a:xfrm>
            <a:off x="9569428" y="4396427"/>
            <a:ext cx="1576136" cy="6497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Remote Data Source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C0B4F-D403-3F48-B666-ADD9256FD83F}"/>
              </a:ext>
            </a:extLst>
          </p:cNvPr>
          <p:cNvCxnSpPr>
            <a:cxnSpLocks/>
          </p:cNvCxnSpPr>
          <p:nvPr/>
        </p:nvCxnSpPr>
        <p:spPr>
          <a:xfrm>
            <a:off x="2098802" y="3674258"/>
            <a:ext cx="8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E6533-DE42-534A-AFA3-941355B96C87}"/>
              </a:ext>
            </a:extLst>
          </p:cNvPr>
          <p:cNvCxnSpPr>
            <a:cxnSpLocks/>
          </p:cNvCxnSpPr>
          <p:nvPr/>
        </p:nvCxnSpPr>
        <p:spPr>
          <a:xfrm>
            <a:off x="4854031" y="3686290"/>
            <a:ext cx="1183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1B519-0D45-5B4A-BF36-899FDE9BDF29}"/>
              </a:ext>
            </a:extLst>
          </p:cNvPr>
          <p:cNvCxnSpPr/>
          <p:nvPr/>
        </p:nvCxnSpPr>
        <p:spPr>
          <a:xfrm flipV="1">
            <a:off x="8562788" y="2555595"/>
            <a:ext cx="1006640" cy="103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15FB38-DA0A-204C-A050-2EC06526F1B6}"/>
              </a:ext>
            </a:extLst>
          </p:cNvPr>
          <p:cNvCxnSpPr/>
          <p:nvPr/>
        </p:nvCxnSpPr>
        <p:spPr>
          <a:xfrm>
            <a:off x="8562788" y="3951258"/>
            <a:ext cx="1006640" cy="95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41C6C-2A16-EE46-9241-01DD04257726}"/>
              </a:ext>
            </a:extLst>
          </p:cNvPr>
          <p:cNvCxnSpPr/>
          <p:nvPr/>
        </p:nvCxnSpPr>
        <p:spPr>
          <a:xfrm flipH="1">
            <a:off x="2098802" y="4047237"/>
            <a:ext cx="8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D2F8F-2CB7-444B-80F0-E8A5DAEC18D8}"/>
              </a:ext>
            </a:extLst>
          </p:cNvPr>
          <p:cNvCxnSpPr/>
          <p:nvPr/>
        </p:nvCxnSpPr>
        <p:spPr>
          <a:xfrm flipH="1">
            <a:off x="4854031" y="4047237"/>
            <a:ext cx="1183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140305-A493-264E-AD02-F9C5D411D852}"/>
              </a:ext>
            </a:extLst>
          </p:cNvPr>
          <p:cNvCxnSpPr>
            <a:endCxn id="6" idx="3"/>
          </p:cNvCxnSpPr>
          <p:nvPr/>
        </p:nvCxnSpPr>
        <p:spPr>
          <a:xfrm flipH="1">
            <a:off x="8562788" y="2904511"/>
            <a:ext cx="1006640" cy="85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F9101A-2407-1943-9764-F4288ECAE72E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8562788" y="3758753"/>
            <a:ext cx="1006640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832C73-0084-394B-B932-682A57AB8247}"/>
              </a:ext>
            </a:extLst>
          </p:cNvPr>
          <p:cNvSpPr/>
          <p:nvPr/>
        </p:nvSpPr>
        <p:spPr>
          <a:xfrm>
            <a:off x="5860086" y="1917921"/>
            <a:ext cx="5838931" cy="35733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3B513-06BC-ED42-8A61-029C7DD50809}"/>
              </a:ext>
            </a:extLst>
          </p:cNvPr>
          <p:cNvSpPr txBox="1"/>
          <p:nvPr/>
        </p:nvSpPr>
        <p:spPr>
          <a:xfrm>
            <a:off x="2170988" y="3361302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F93BD-482F-5C49-B6A2-80ACC789CA38}"/>
              </a:ext>
            </a:extLst>
          </p:cNvPr>
          <p:cNvSpPr txBox="1"/>
          <p:nvPr/>
        </p:nvSpPr>
        <p:spPr>
          <a:xfrm>
            <a:off x="5080994" y="342761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96E70-72C4-1E4F-A9C5-C3DB28B4170F}"/>
              </a:ext>
            </a:extLst>
          </p:cNvPr>
          <p:cNvSpPr txBox="1"/>
          <p:nvPr/>
        </p:nvSpPr>
        <p:spPr>
          <a:xfrm>
            <a:off x="8189637" y="2752728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873C93-CDE5-6A4D-B065-AF1934E5407B}"/>
              </a:ext>
            </a:extLst>
          </p:cNvPr>
          <p:cNvSpPr txBox="1"/>
          <p:nvPr/>
        </p:nvSpPr>
        <p:spPr>
          <a:xfrm>
            <a:off x="8121286" y="4425118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 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3923B5-3ED2-C845-8DBB-082123D96CE9}"/>
              </a:ext>
            </a:extLst>
          </p:cNvPr>
          <p:cNvSpPr txBox="1"/>
          <p:nvPr/>
        </p:nvSpPr>
        <p:spPr>
          <a:xfrm>
            <a:off x="8935939" y="3438528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D1C33-7076-684E-81CA-00BC007D669D}"/>
              </a:ext>
            </a:extLst>
          </p:cNvPr>
          <p:cNvSpPr txBox="1"/>
          <p:nvPr/>
        </p:nvSpPr>
        <p:spPr>
          <a:xfrm>
            <a:off x="8935939" y="389264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57364-FC29-1F4B-B98D-3B7BE91F5AF5}"/>
              </a:ext>
            </a:extLst>
          </p:cNvPr>
          <p:cNvSpPr txBox="1"/>
          <p:nvPr/>
        </p:nvSpPr>
        <p:spPr>
          <a:xfrm>
            <a:off x="6228991" y="21698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247FF8-7397-AA48-8129-63ACB7B1A63E}"/>
              </a:ext>
            </a:extLst>
          </p:cNvPr>
          <p:cNvSpPr txBox="1"/>
          <p:nvPr/>
        </p:nvSpPr>
        <p:spPr>
          <a:xfrm>
            <a:off x="5030500" y="4047236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3D32D-7F1B-0243-99CA-345F02F0BA95}"/>
              </a:ext>
            </a:extLst>
          </p:cNvPr>
          <p:cNvSpPr txBox="1"/>
          <p:nvPr/>
        </p:nvSpPr>
        <p:spPr>
          <a:xfrm>
            <a:off x="2123256" y="4047237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C90BA-B598-9046-8958-8C03BAC16B66}"/>
              </a:ext>
            </a:extLst>
          </p:cNvPr>
          <p:cNvSpPr/>
          <p:nvPr/>
        </p:nvSpPr>
        <p:spPr>
          <a:xfrm>
            <a:off x="6051173" y="3433491"/>
            <a:ext cx="808782" cy="79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B51FD-5FEA-F64E-A201-A6EF22F0324D}"/>
              </a:ext>
            </a:extLst>
          </p:cNvPr>
          <p:cNvCxnSpPr>
            <a:cxnSpLocks/>
          </p:cNvCxnSpPr>
          <p:nvPr/>
        </p:nvCxnSpPr>
        <p:spPr>
          <a:xfrm>
            <a:off x="6873414" y="3638301"/>
            <a:ext cx="359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4C8DFC-8ECB-E541-9EF1-3DDAE6E21417}"/>
              </a:ext>
            </a:extLst>
          </p:cNvPr>
          <p:cNvCxnSpPr/>
          <p:nvPr/>
        </p:nvCxnSpPr>
        <p:spPr>
          <a:xfrm flipH="1">
            <a:off x="6859955" y="3951258"/>
            <a:ext cx="415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EFA8EF-1997-5845-85B9-1E859E69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73F7-8249-DB4A-96BE-32097544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Provider Is one of the state management in Flutter. </a:t>
            </a:r>
            <a:r>
              <a:rPr lang="en-ID" sz="1800"/>
              <a:t>The provider package is easy to understand and it doesn’t use much code</a:t>
            </a:r>
            <a:r>
              <a:rPr lang="en-US" sz="1800"/>
              <a:t>ways using state management in flutter.</a:t>
            </a:r>
          </a:p>
          <a:p>
            <a:pPr marL="0" indent="0">
              <a:buNone/>
            </a:pPr>
            <a:r>
              <a:rPr lang="en-US" sz="1800"/>
              <a:t>Provider dependencies: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D2FE6-6BD1-F146-A8C7-88E9B15A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06" y="1834177"/>
            <a:ext cx="4817466" cy="3189646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01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BDC13-9FA2-7049-896B-F42FF40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Three main concept in provider</a:t>
            </a:r>
          </a:p>
        </p:txBody>
      </p:sp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7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B1BD56CE-301C-40BC-B5C2-54C115CD5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74090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39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6" name="Freeform: Shape 42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43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44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45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46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47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48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: Shape 41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28885-05AE-E740-A08C-7E1358C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 example concept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7EEE4-0DBE-654E-9041-D2E22D79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22326"/>
            <a:ext cx="4781280" cy="4339009"/>
          </a:xfrm>
          <a:prstGeom prst="rect">
            <a:avLst/>
          </a:pr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4" name="Freeform: Shape 51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5" name="Freeform: Shape 52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3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4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55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56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58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743D38-F127-704D-802D-1A6FDB0C2DCB}"/>
              </a:ext>
            </a:extLst>
          </p:cNvPr>
          <p:cNvSpPr txBox="1"/>
          <p:nvPr/>
        </p:nvSpPr>
        <p:spPr>
          <a:xfrm>
            <a:off x="609600" y="5629084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</a:t>
            </a:r>
            <a:r>
              <a:rPr lang="en-US" sz="1100" dirty="0" err="1"/>
              <a:t>docs.flutter.dev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4185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6D81-C5AD-DF46-B9A7-7FA5DFF5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126418" cy="1664573"/>
          </a:xfrm>
        </p:spPr>
        <p:txBody>
          <a:bodyPr>
            <a:normAutofit/>
          </a:bodyPr>
          <a:lstStyle/>
          <a:p>
            <a:r>
              <a:rPr lang="en-US"/>
              <a:t>SQFLite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F6136C-4680-45B6-891B-AB8BC0C4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5126088" cy="3728613"/>
          </a:xfrm>
        </p:spPr>
        <p:txBody>
          <a:bodyPr>
            <a:normAutofit/>
          </a:bodyPr>
          <a:lstStyle/>
          <a:p>
            <a:r>
              <a:rPr lang="en-ID" sz="1800"/>
              <a:t> The sqflite package provides classes and functions to interact with a SQLite database.</a:t>
            </a:r>
          </a:p>
          <a:p>
            <a:r>
              <a:rPr lang="en-ID" sz="1800"/>
              <a:t> The path package provides functions to define the location for storing the database on disk.</a:t>
            </a:r>
          </a:p>
          <a:p>
            <a:endParaRPr lang="en-US" sz="1800"/>
          </a:p>
        </p:txBody>
      </p:sp>
      <p:grpSp>
        <p:nvGrpSpPr>
          <p:cNvPr id="106" name="Top left">
            <a:extLst>
              <a:ext uri="{FF2B5EF4-FFF2-40B4-BE49-F238E27FC236}">
                <a16:creationId xmlns:a16="http://schemas.microsoft.com/office/drawing/2014/main" id="{D9BFC6E3-BFC5-435F-B231-919AC7AA8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B2D39C-5084-469B-AAA9-7ECB32B8C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BA65C34-45E3-49C6-9C6B-1BDD92AD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188B9D-685B-4059-9E82-8104EC17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8E5B119-DCB5-482C-A638-08104B0E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8543E9-D2FE-44F2-9918-71554CDE7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81EB26F-9CAB-4302-9B9C-B0378763B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F4335DF-1F94-4A9A-B20D-F4D21BE46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FEE928-33F3-45B8-8217-1D00F2A3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16" name="Bottom Right">
            <a:extLst>
              <a:ext uri="{FF2B5EF4-FFF2-40B4-BE49-F238E27FC236}">
                <a16:creationId xmlns:a16="http://schemas.microsoft.com/office/drawing/2014/main" id="{5ADC205B-38F3-4C98-B23C-A449996F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A148F051-08BF-4243-A1A6-3AEA451DC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679950D-1FFE-4C2A-8D8A-FBAE77AF2B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9F7AFAA-1FEA-4C2D-987B-1F0DABF93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8084F40-0502-4CFE-9C8F-47FB07DF0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3E6BE5F-65F7-4660-803C-FD0785753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5A5C2A0-7E7A-4740-912F-53923A277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E2C7B60-17F1-4999-842B-2A5D820E28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1F29B38-EC01-4FB6-A374-09B791BA9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DB60466-D407-4A61-AAB6-2C7C56E7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15D1833F-D3D3-A04A-A5FF-AA5A5AFD0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6" b="7"/>
          <a:stretch/>
        </p:blipFill>
        <p:spPr>
          <a:xfrm>
            <a:off x="6724229" y="790701"/>
            <a:ext cx="2293007" cy="255573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835E0E9-CBEB-D448-9795-E738E2C97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4" r="14979" b="4"/>
          <a:stretch/>
        </p:blipFill>
        <p:spPr>
          <a:xfrm>
            <a:off x="9211047" y="790710"/>
            <a:ext cx="2293007" cy="2555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7FBEB-957A-B046-982C-0A0FECF26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97" b="-2"/>
          <a:stretch/>
        </p:blipFill>
        <p:spPr>
          <a:xfrm>
            <a:off x="6722755" y="3527828"/>
            <a:ext cx="4781280" cy="25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7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244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Flutter</vt:lpstr>
      <vt:lpstr>What is flutter?</vt:lpstr>
      <vt:lpstr>Flutter Advantages</vt:lpstr>
      <vt:lpstr>MVVM</vt:lpstr>
      <vt:lpstr>MVVM Architecture</vt:lpstr>
      <vt:lpstr>Provider</vt:lpstr>
      <vt:lpstr>Three main concept in provider</vt:lpstr>
      <vt:lpstr>Provider example concept</vt:lpstr>
      <vt:lpstr>SQFLite</vt:lpstr>
      <vt:lpstr>Kopnigma APP handson</vt:lpstr>
      <vt:lpstr>Happy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TIKA YESI KRISTIANI</dc:creator>
  <cp:lastModifiedBy>TIKA YESI KRISTIANI</cp:lastModifiedBy>
  <cp:revision>6</cp:revision>
  <dcterms:created xsi:type="dcterms:W3CDTF">2021-12-07T06:33:10Z</dcterms:created>
  <dcterms:modified xsi:type="dcterms:W3CDTF">2021-12-13T12:33:41Z</dcterms:modified>
</cp:coreProperties>
</file>