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E6C-F54A-4B90-A9BC-D0F50E65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7C85D-6313-4166-9463-780BC76E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66A9-24A0-4EF5-9108-8E624D01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192C-25E4-43C9-B413-9D8EFFD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19B0-3EA9-437E-82F5-A45140CE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18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0BC2-30B8-4D43-B8F1-8DADFBDA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F6C3E-02CC-4E42-AF20-E4B17B32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784A-A948-4864-B269-B30E440A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6330-5F74-4CD9-BA66-955DE060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DEE-073B-43F3-9D14-552FDCFB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66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2458F-0753-4511-8D65-C2577725F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5EA81-9331-4754-80A2-08483ED97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9C31-85B4-4DF0-9FA6-1149F7C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6FE8-E85A-464D-8A2B-9E917D74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F034-17F3-447A-9F28-700B4CF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54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5C45-01B2-4530-991B-F7B1353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7E96-1941-4712-8D59-C17E313B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CAF0-50B9-4CBE-A96A-2F6F497D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59BB-B5EB-400A-B5A2-DDAA6D06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CC43-759E-4217-936B-C8FDAA47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52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DF27-759A-4842-A815-08F5391B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10B9-F1EE-4514-B13F-92D4E080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D3B1-5735-438D-A126-15B00301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B613-4214-48AF-962B-8C6F9BC0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098D-EF01-41BF-97F4-A31CBB6E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1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526E-4302-45DE-9804-517AE980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778-2EFF-4FBC-8B32-50815288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79B-C13B-4A41-B99A-47FD96C3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D15D7-8BB7-4924-A09F-11168237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E934-1E6E-447F-8A3C-AC188468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0405-0A69-4FC2-95B1-15E76793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5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A0F5-1970-487C-BA06-46937D6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2C4C-D2A0-4783-8798-9D246B0F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89B9B-B253-4345-8906-B24C068E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9FBC3-8E57-4B0F-A19D-6595D33B9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8EA59-D30D-4110-B53B-38DBFF27A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CFF6-F598-4909-8D53-2BEA59F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41369-BCC2-4056-B942-5A45DEC9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5D536-7820-4E56-B835-174CA447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95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CEB9-BFE7-4F56-B036-9C798935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C971-EFB1-4C88-84B7-D8AB5FC2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304A-B424-4566-BF95-76AD1EAC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DD354-3021-429A-9991-03670488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808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365FF-5005-48E4-A380-7FF388CF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F4DEB-9602-4C6B-9809-FDD12A5C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9FCD2-5449-436C-95EE-F4A4AD48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680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F3CA-4957-48C8-AC87-D2A66EBF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CE24-BF17-493C-A83C-1FF216EB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536C-C49A-4053-A2B9-12C20829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3DD7-91B5-4B21-9BF2-7506EE8D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89A16-C75C-4BA7-91B0-D17982F4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A0016-9AA0-4B11-9FAB-200C87D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718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0E7B-1F43-46A8-A0F7-F0FBA343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7BB27-5C93-420F-8372-5643E59B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E6A0C-F017-4D84-B905-04795E15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8E83-8454-4A77-A0D3-3C66FE1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5053C-402B-4BB9-96EF-DDAEDFD8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8551-1022-4AC2-B530-526633A0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144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BBD82-CFBD-4338-85ED-6FF28F19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7F2C-BB51-4B1F-8A9F-F03CDC62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13EA-DBC3-4354-BFCE-75DBC13F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CECB-F95B-4354-86FC-67CE183DE47D}" type="datetimeFigureOut">
              <a:rPr lang="en-PH" smtClean="0"/>
              <a:t>28/01/2018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8221-D310-44F6-9DC2-1A7DA1B9E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4E1-BCB8-461A-8F23-EFA647DD8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3D71-D8BF-4896-BA60-B9177F2190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3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AB430-73C0-4F9B-8EEB-1A796FF3E7CA}"/>
              </a:ext>
            </a:extLst>
          </p:cNvPr>
          <p:cNvSpPr txBox="1"/>
          <p:nvPr/>
        </p:nvSpPr>
        <p:spPr>
          <a:xfrm>
            <a:off x="2960077" y="2162908"/>
            <a:ext cx="62601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>
                <a:solidFill>
                  <a:schemeClr val="bg2">
                    <a:lumMod val="25000"/>
                  </a:schemeClr>
                </a:solidFill>
              </a:rPr>
              <a:t>TEAM</a:t>
            </a:r>
          </a:p>
          <a:p>
            <a:pPr algn="ctr"/>
            <a:r>
              <a:rPr lang="en-PH" sz="7000" dirty="0">
                <a:solidFill>
                  <a:schemeClr val="bg2">
                    <a:lumMod val="25000"/>
                  </a:schemeClr>
                </a:solidFill>
              </a:rPr>
              <a:t>BABY SHARK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DFC8-EFFB-4700-AF32-7D29017FFF1E}"/>
              </a:ext>
            </a:extLst>
          </p:cNvPr>
          <p:cNvSpPr txBox="1"/>
          <p:nvPr/>
        </p:nvSpPr>
        <p:spPr>
          <a:xfrm>
            <a:off x="2971800" y="3763346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2">
                    <a:lumMod val="25000"/>
                  </a:schemeClr>
                </a:solidFill>
              </a:rPr>
              <a:t>LYCEUM OF THE PHILIPPINES UNIVERSITY</a:t>
            </a:r>
            <a:br>
              <a:rPr lang="en-PH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PH" dirty="0">
                <a:solidFill>
                  <a:schemeClr val="bg2">
                    <a:lumMod val="25000"/>
                  </a:schemeClr>
                </a:solidFill>
              </a:rPr>
              <a:t>MANILA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6F53C-7C2B-4370-BC53-38E078159AF1}"/>
              </a:ext>
            </a:extLst>
          </p:cNvPr>
          <p:cNvSpPr/>
          <p:nvPr/>
        </p:nvSpPr>
        <p:spPr>
          <a:xfrm>
            <a:off x="3387969" y="1899138"/>
            <a:ext cx="5416062" cy="305972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43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091FDF-E042-4E44-9F2F-D985FD80D99B}"/>
              </a:ext>
            </a:extLst>
          </p:cNvPr>
          <p:cNvSpPr/>
          <p:nvPr/>
        </p:nvSpPr>
        <p:spPr>
          <a:xfrm>
            <a:off x="0" y="-33338"/>
            <a:ext cx="12192000" cy="6924675"/>
          </a:xfrm>
          <a:prstGeom prst="rect">
            <a:avLst/>
          </a:prstGeom>
          <a:solidFill>
            <a:srgbClr val="002060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B816F-C89D-4E5A-9EA0-C5093E94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46"/>
            <a:ext cx="12192000" cy="435428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7A0BD-32C9-42AC-8F29-7367013D4F96}"/>
              </a:ext>
            </a:extLst>
          </p:cNvPr>
          <p:cNvSpPr txBox="1"/>
          <p:nvPr/>
        </p:nvSpPr>
        <p:spPr>
          <a:xfrm>
            <a:off x="662354" y="4193582"/>
            <a:ext cx="1110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0" spc="300" dirty="0">
                <a:solidFill>
                  <a:srgbClr val="FF0000"/>
                </a:solidFill>
              </a:rPr>
              <a:t>#</a:t>
            </a:r>
            <a:r>
              <a:rPr lang="en-PH" sz="10000" spc="300" dirty="0" err="1">
                <a:solidFill>
                  <a:srgbClr val="FFFF00"/>
                </a:solidFill>
              </a:rPr>
              <a:t>Ask</a:t>
            </a:r>
            <a:r>
              <a:rPr lang="en-PH" sz="10000" spc="300" dirty="0" err="1">
                <a:solidFill>
                  <a:srgbClr val="0070C0"/>
                </a:solidFill>
              </a:rPr>
              <a:t>Juan</a:t>
            </a:r>
            <a:endParaRPr lang="en-PH" sz="10000" spc="3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4F5E2-0354-432D-8A63-BB6423CC4D7C}"/>
              </a:ext>
            </a:extLst>
          </p:cNvPr>
          <p:cNvSpPr txBox="1"/>
          <p:nvPr/>
        </p:nvSpPr>
        <p:spPr>
          <a:xfrm>
            <a:off x="2661139" y="5687539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i="1" dirty="0">
                <a:solidFill>
                  <a:schemeClr val="bg1"/>
                </a:solidFill>
              </a:rPr>
              <a:t>By the People, for the Nation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2D750-88D4-47F1-B8DB-86AFEA05AF35}"/>
              </a:ext>
            </a:extLst>
          </p:cNvPr>
          <p:cNvGrpSpPr/>
          <p:nvPr/>
        </p:nvGrpSpPr>
        <p:grpSpPr>
          <a:xfrm>
            <a:off x="2960077" y="1899138"/>
            <a:ext cx="6260123" cy="3059723"/>
            <a:chOff x="2960077" y="1899138"/>
            <a:chExt cx="6260123" cy="3059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F6F53C-7C2B-4370-BC53-38E078159AF1}"/>
                </a:ext>
              </a:extLst>
            </p:cNvPr>
            <p:cNvSpPr/>
            <p:nvPr/>
          </p:nvSpPr>
          <p:spPr>
            <a:xfrm>
              <a:off x="3387969" y="1899138"/>
              <a:ext cx="5416062" cy="3059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6AB430-73C0-4F9B-8EEB-1A796FF3E7CA}"/>
                </a:ext>
              </a:extLst>
            </p:cNvPr>
            <p:cNvSpPr txBox="1"/>
            <p:nvPr/>
          </p:nvSpPr>
          <p:spPr>
            <a:xfrm>
              <a:off x="2960077" y="2162908"/>
              <a:ext cx="626012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4000" dirty="0">
                  <a:solidFill>
                    <a:schemeClr val="bg2">
                      <a:lumMod val="25000"/>
                    </a:schemeClr>
                  </a:solidFill>
                </a:rPr>
                <a:t>TEAM</a:t>
              </a:r>
            </a:p>
            <a:p>
              <a:pPr algn="ctr"/>
              <a:r>
                <a:rPr lang="en-PH" sz="7000" dirty="0">
                  <a:solidFill>
                    <a:schemeClr val="bg2">
                      <a:lumMod val="25000"/>
                    </a:schemeClr>
                  </a:solidFill>
                </a:rPr>
                <a:t>BABY SHARK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53DFC8-EFFB-4700-AF32-7D29017FFF1E}"/>
                </a:ext>
              </a:extLst>
            </p:cNvPr>
            <p:cNvSpPr txBox="1"/>
            <p:nvPr/>
          </p:nvSpPr>
          <p:spPr>
            <a:xfrm>
              <a:off x="2971800" y="3763346"/>
              <a:ext cx="624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chemeClr val="bg2">
                      <a:lumMod val="25000"/>
                    </a:schemeClr>
                  </a:solidFill>
                </a:rPr>
                <a:t>LYCEUM OF THE PHILIPPINES UNIVERSITY</a:t>
              </a:r>
              <a:br>
                <a:rPr lang="en-PH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PH" dirty="0">
                  <a:solidFill>
                    <a:schemeClr val="bg2">
                      <a:lumMod val="25000"/>
                    </a:schemeClr>
                  </a:solidFill>
                </a:rPr>
                <a:t>MANILA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016762-F114-4765-ACF1-7B665A6A6C9B}"/>
              </a:ext>
            </a:extLst>
          </p:cNvPr>
          <p:cNvSpPr/>
          <p:nvPr/>
        </p:nvSpPr>
        <p:spPr>
          <a:xfrm>
            <a:off x="0" y="-33338"/>
            <a:ext cx="12192000" cy="6924675"/>
          </a:xfrm>
          <a:prstGeom prst="rect">
            <a:avLst/>
          </a:prstGeom>
          <a:solidFill>
            <a:srgbClr val="002060">
              <a:alpha val="9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5BFBC-BB4B-4632-B05F-D9A69FBE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446"/>
            <a:ext cx="12192000" cy="435428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AE46-65DC-4B1E-A299-4D7D7EA21DA0}"/>
              </a:ext>
            </a:extLst>
          </p:cNvPr>
          <p:cNvSpPr txBox="1"/>
          <p:nvPr/>
        </p:nvSpPr>
        <p:spPr>
          <a:xfrm>
            <a:off x="2708031" y="5687539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Team Baby Shark</a:t>
            </a:r>
            <a:br>
              <a:rPr lang="en-PH" dirty="0">
                <a:solidFill>
                  <a:schemeClr val="bg1"/>
                </a:solidFill>
              </a:rPr>
            </a:br>
            <a:r>
              <a:rPr lang="en-PH" dirty="0">
                <a:solidFill>
                  <a:schemeClr val="bg1"/>
                </a:solidFill>
              </a:rPr>
              <a:t>LYCEUM OF THE PHILIPPINES 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F3DC0-8BBE-482F-AAC3-79E9F99849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82"/>
          <a:stretch/>
        </p:blipFill>
        <p:spPr>
          <a:xfrm>
            <a:off x="-2" y="-33339"/>
            <a:ext cx="12192003" cy="6924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1E91A-8B67-49FE-895D-213704591410}"/>
              </a:ext>
            </a:extLst>
          </p:cNvPr>
          <p:cNvSpPr/>
          <p:nvPr/>
        </p:nvSpPr>
        <p:spPr>
          <a:xfrm>
            <a:off x="5287108" y="-33338"/>
            <a:ext cx="6904892" cy="6858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127F7-1671-4928-B899-214982EDD999}"/>
              </a:ext>
            </a:extLst>
          </p:cNvPr>
          <p:cNvSpPr txBox="1"/>
          <p:nvPr/>
        </p:nvSpPr>
        <p:spPr>
          <a:xfrm>
            <a:off x="5603631" y="187569"/>
            <a:ext cx="528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EA28C-0E3A-4472-BE71-8AD1B4CD9F5D}"/>
              </a:ext>
            </a:extLst>
          </p:cNvPr>
          <p:cNvSpPr txBox="1"/>
          <p:nvPr/>
        </p:nvSpPr>
        <p:spPr>
          <a:xfrm>
            <a:off x="6635262" y="2063261"/>
            <a:ext cx="60608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2500" dirty="0">
                <a:solidFill>
                  <a:schemeClr val="bg1">
                    <a:lumMod val="85000"/>
                  </a:schemeClr>
                </a:solidFill>
              </a:rPr>
              <a:t>Nation  Building for 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sz="2500" dirty="0">
                <a:solidFill>
                  <a:schemeClr val="bg1">
                    <a:lumMod val="85000"/>
                  </a:schemeClr>
                </a:solidFill>
              </a:rPr>
              <a:t>Empower our 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C48D3-876C-4F23-B6A9-DEC5CC096738}"/>
              </a:ext>
            </a:extLst>
          </p:cNvPr>
          <p:cNvSpPr txBox="1"/>
          <p:nvPr/>
        </p:nvSpPr>
        <p:spPr>
          <a:xfrm>
            <a:off x="709246" y="4193582"/>
            <a:ext cx="11101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0" spc="300" dirty="0">
                <a:solidFill>
                  <a:srgbClr val="FF0000"/>
                </a:solidFill>
              </a:rPr>
              <a:t>#</a:t>
            </a:r>
            <a:r>
              <a:rPr lang="en-PH" sz="10000" spc="300" dirty="0" err="1">
                <a:solidFill>
                  <a:srgbClr val="FFFF00"/>
                </a:solidFill>
              </a:rPr>
              <a:t>Ask</a:t>
            </a:r>
            <a:r>
              <a:rPr lang="en-PH" sz="10000" spc="300" dirty="0" err="1">
                <a:solidFill>
                  <a:srgbClr val="0070C0"/>
                </a:solidFill>
              </a:rPr>
              <a:t>Juan</a:t>
            </a:r>
            <a:endParaRPr lang="en-PH" sz="10000" spc="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9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25104 0.1942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BBEC2-FC21-4DD5-97F2-9C2F05C30F00}"/>
              </a:ext>
            </a:extLst>
          </p:cNvPr>
          <p:cNvSpPr txBox="1"/>
          <p:nvPr/>
        </p:nvSpPr>
        <p:spPr>
          <a:xfrm>
            <a:off x="5167700" y="2825095"/>
            <a:ext cx="1856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Please sign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CE1BD-5D1E-4F2C-A107-4367E8AE2AFE}"/>
              </a:ext>
            </a:extLst>
          </p:cNvPr>
          <p:cNvSpPr/>
          <p:nvPr/>
        </p:nvSpPr>
        <p:spPr>
          <a:xfrm>
            <a:off x="4646367" y="3393642"/>
            <a:ext cx="2899262" cy="5435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400" dirty="0">
                <a:solidFill>
                  <a:schemeClr val="tx1"/>
                </a:solidFill>
              </a:rPr>
              <a:t>917 XXX XXXX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F971F-3BB1-4E90-AD13-06E6F8E0B99F}"/>
              </a:ext>
            </a:extLst>
          </p:cNvPr>
          <p:cNvSpPr/>
          <p:nvPr/>
        </p:nvSpPr>
        <p:spPr>
          <a:xfrm>
            <a:off x="4646367" y="4044092"/>
            <a:ext cx="2899262" cy="543568"/>
          </a:xfrm>
          <a:prstGeom prst="rect">
            <a:avLst/>
          </a:prstGeom>
          <a:solidFill>
            <a:srgbClr val="DB2D2D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REQUEST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FE374-0114-4A35-BDC1-D2E925C0EEDC}"/>
              </a:ext>
            </a:extLst>
          </p:cNvPr>
          <p:cNvSpPr/>
          <p:nvPr/>
        </p:nvSpPr>
        <p:spPr>
          <a:xfrm>
            <a:off x="5311799" y="1144332"/>
            <a:ext cx="1568401" cy="156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80CE-B114-42AC-B904-01350CC7017D}"/>
              </a:ext>
            </a:extLst>
          </p:cNvPr>
          <p:cNvSpPr txBox="1"/>
          <p:nvPr/>
        </p:nvSpPr>
        <p:spPr>
          <a:xfrm>
            <a:off x="5002429" y="5049671"/>
            <a:ext cx="218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Baby Shark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9A3B2-B33E-4D73-ABAF-AC31816DB2C6}"/>
              </a:ext>
            </a:extLst>
          </p:cNvPr>
          <p:cNvSpPr txBox="1"/>
          <p:nvPr/>
        </p:nvSpPr>
        <p:spPr>
          <a:xfrm>
            <a:off x="0" y="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A1E363-237D-4396-9684-BBEC8FFE37CA}"/>
              </a:ext>
            </a:extLst>
          </p:cNvPr>
          <p:cNvCxnSpPr>
            <a:cxnSpLocks/>
          </p:cNvCxnSpPr>
          <p:nvPr/>
        </p:nvCxnSpPr>
        <p:spPr>
          <a:xfrm>
            <a:off x="7545629" y="4326340"/>
            <a:ext cx="943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4A9682-3925-4791-948A-62A48F4B59E4}"/>
              </a:ext>
            </a:extLst>
          </p:cNvPr>
          <p:cNvSpPr txBox="1"/>
          <p:nvPr/>
        </p:nvSpPr>
        <p:spPr>
          <a:xfrm>
            <a:off x="8488907" y="4131210"/>
            <a:ext cx="13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Go to page 2</a:t>
            </a:r>
          </a:p>
        </p:txBody>
      </p:sp>
    </p:spTree>
    <p:extLst>
      <p:ext uri="{BB962C8B-B14F-4D97-AF65-F5344CB8AC3E}">
        <p14:creationId xmlns:p14="http://schemas.microsoft.com/office/powerpoint/2010/main" val="32487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FAB24B-B5EC-4A13-BBC5-ED3FA652ED3D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25F9F-560D-4B9D-BB89-7CCC895FE6AF}"/>
              </a:ext>
            </a:extLst>
          </p:cNvPr>
          <p:cNvSpPr txBox="1"/>
          <p:nvPr/>
        </p:nvSpPr>
        <p:spPr>
          <a:xfrm>
            <a:off x="3699386" y="2825095"/>
            <a:ext cx="479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Your verification code has been sent!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A732D-14C4-4580-988A-014EE66E22D6}"/>
              </a:ext>
            </a:extLst>
          </p:cNvPr>
          <p:cNvSpPr/>
          <p:nvPr/>
        </p:nvSpPr>
        <p:spPr>
          <a:xfrm>
            <a:off x="4646367" y="3383584"/>
            <a:ext cx="2899262" cy="5435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dirty="0">
                <a:solidFill>
                  <a:schemeClr val="tx1"/>
                </a:solidFill>
              </a:rPr>
              <a:t>XXXX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65B0E-132A-43BD-969F-BDA47EB0DEE5}"/>
              </a:ext>
            </a:extLst>
          </p:cNvPr>
          <p:cNvSpPr/>
          <p:nvPr/>
        </p:nvSpPr>
        <p:spPr>
          <a:xfrm>
            <a:off x="4646367" y="4044092"/>
            <a:ext cx="2899262" cy="543568"/>
          </a:xfrm>
          <a:prstGeom prst="rect">
            <a:avLst/>
          </a:prstGeom>
          <a:solidFill>
            <a:srgbClr val="DB2D2D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VERIFY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721C1-8DE8-4AAA-98E2-CB99DEA80571}"/>
              </a:ext>
            </a:extLst>
          </p:cNvPr>
          <p:cNvSpPr/>
          <p:nvPr/>
        </p:nvSpPr>
        <p:spPr>
          <a:xfrm>
            <a:off x="5311799" y="1144332"/>
            <a:ext cx="1568401" cy="1568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53195-E9BA-460E-9487-57A97538EDA2}"/>
              </a:ext>
            </a:extLst>
          </p:cNvPr>
          <p:cNvSpPr txBox="1"/>
          <p:nvPr/>
        </p:nvSpPr>
        <p:spPr>
          <a:xfrm>
            <a:off x="5002429" y="5049671"/>
            <a:ext cx="218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Baby Shark 2018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CC988C-7B3B-4A68-BE2C-799CDACFA80D}"/>
              </a:ext>
            </a:extLst>
          </p:cNvPr>
          <p:cNvCxnSpPr>
            <a:cxnSpLocks/>
          </p:cNvCxnSpPr>
          <p:nvPr/>
        </p:nvCxnSpPr>
        <p:spPr>
          <a:xfrm>
            <a:off x="7545629" y="4326340"/>
            <a:ext cx="943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BD105F-0151-4D23-B00B-A536D226DE42}"/>
              </a:ext>
            </a:extLst>
          </p:cNvPr>
          <p:cNvSpPr txBox="1"/>
          <p:nvPr/>
        </p:nvSpPr>
        <p:spPr>
          <a:xfrm>
            <a:off x="8488907" y="4131210"/>
            <a:ext cx="13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Go to page 3</a:t>
            </a:r>
          </a:p>
        </p:txBody>
      </p:sp>
    </p:spTree>
    <p:extLst>
      <p:ext uri="{BB962C8B-B14F-4D97-AF65-F5344CB8AC3E}">
        <p14:creationId xmlns:p14="http://schemas.microsoft.com/office/powerpoint/2010/main" val="152971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1D009-0AB0-46D9-9275-890A3B3EEC0D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3 -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80CE9-C694-4811-BAC6-759B0F389057}"/>
              </a:ext>
            </a:extLst>
          </p:cNvPr>
          <p:cNvSpPr/>
          <p:nvPr/>
        </p:nvSpPr>
        <p:spPr>
          <a:xfrm>
            <a:off x="1610439" y="88710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819DE-F89B-43FC-967A-3F86E1AA0E8A}"/>
              </a:ext>
            </a:extLst>
          </p:cNvPr>
          <p:cNvSpPr/>
          <p:nvPr/>
        </p:nvSpPr>
        <p:spPr>
          <a:xfrm>
            <a:off x="3482457" y="88710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A0CCD-3BC8-4863-8F3A-49557FFC7861}"/>
              </a:ext>
            </a:extLst>
          </p:cNvPr>
          <p:cNvSpPr/>
          <p:nvPr/>
        </p:nvSpPr>
        <p:spPr>
          <a:xfrm>
            <a:off x="5362436" y="88710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10FBC-D01A-4868-871B-1304F53617AD}"/>
              </a:ext>
            </a:extLst>
          </p:cNvPr>
          <p:cNvSpPr/>
          <p:nvPr/>
        </p:nvSpPr>
        <p:spPr>
          <a:xfrm>
            <a:off x="7242415" y="88710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3FA6B-DB66-4DCE-BDD5-E4D30E78D9A4}"/>
              </a:ext>
            </a:extLst>
          </p:cNvPr>
          <p:cNvSpPr/>
          <p:nvPr/>
        </p:nvSpPr>
        <p:spPr>
          <a:xfrm>
            <a:off x="9122394" y="88710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01E51-3E1B-45C8-A934-D50B43DD24DC}"/>
              </a:ext>
            </a:extLst>
          </p:cNvPr>
          <p:cNvSpPr/>
          <p:nvPr/>
        </p:nvSpPr>
        <p:spPr>
          <a:xfrm>
            <a:off x="1610439" y="270900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BE8C4-8155-48D8-9C58-1A5589A1AD63}"/>
              </a:ext>
            </a:extLst>
          </p:cNvPr>
          <p:cNvSpPr/>
          <p:nvPr/>
        </p:nvSpPr>
        <p:spPr>
          <a:xfrm>
            <a:off x="3482457" y="270900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Cat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BBF05-70AA-4DF7-8030-EA32316DAEE4}"/>
              </a:ext>
            </a:extLst>
          </p:cNvPr>
          <p:cNvSpPr/>
          <p:nvPr/>
        </p:nvSpPr>
        <p:spPr>
          <a:xfrm>
            <a:off x="-13648" y="-13648"/>
            <a:ext cx="12205648" cy="369332"/>
          </a:xfrm>
          <a:prstGeom prst="rect">
            <a:avLst/>
          </a:prstGeom>
          <a:solidFill>
            <a:srgbClr val="DB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EF847-25BE-4676-B676-FB4E63B4593A}"/>
              </a:ext>
            </a:extLst>
          </p:cNvPr>
          <p:cNvSpPr/>
          <p:nvPr/>
        </p:nvSpPr>
        <p:spPr>
          <a:xfrm>
            <a:off x="11859906" y="41364"/>
            <a:ext cx="259307" cy="259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C3E47-51D4-455E-A1F9-DE8BD95B19F5}"/>
              </a:ext>
            </a:extLst>
          </p:cNvPr>
          <p:cNvSpPr txBox="1"/>
          <p:nvPr/>
        </p:nvSpPr>
        <p:spPr>
          <a:xfrm>
            <a:off x="-1" y="0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#</a:t>
            </a:r>
            <a:r>
              <a:rPr lang="en-PH" b="1" dirty="0" err="1">
                <a:solidFill>
                  <a:schemeClr val="bg1"/>
                </a:solidFill>
              </a:rPr>
              <a:t>AskJuan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EEEF8-DEB9-402E-A631-132BB2962321}"/>
              </a:ext>
            </a:extLst>
          </p:cNvPr>
          <p:cNvSpPr txBox="1"/>
          <p:nvPr/>
        </p:nvSpPr>
        <p:spPr>
          <a:xfrm>
            <a:off x="-13648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7FD34-ED49-4C19-92BF-EAA8BCEF9B1F}"/>
              </a:ext>
            </a:extLst>
          </p:cNvPr>
          <p:cNvSpPr txBox="1"/>
          <p:nvPr/>
        </p:nvSpPr>
        <p:spPr>
          <a:xfrm>
            <a:off x="6558887" y="4315683"/>
            <a:ext cx="39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Select a category to go to</a:t>
            </a:r>
          </a:p>
          <a:p>
            <a:r>
              <a:rPr lang="en-PH" sz="2400" dirty="0"/>
              <a:t>their own page 4</a:t>
            </a:r>
          </a:p>
        </p:txBody>
      </p:sp>
    </p:spTree>
    <p:extLst>
      <p:ext uri="{BB962C8B-B14F-4D97-AF65-F5344CB8AC3E}">
        <p14:creationId xmlns:p14="http://schemas.microsoft.com/office/powerpoint/2010/main" val="276005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826E3-7961-4969-87D1-1244CE1E061E}"/>
              </a:ext>
            </a:extLst>
          </p:cNvPr>
          <p:cNvSpPr txBox="1"/>
          <p:nvPr/>
        </p:nvSpPr>
        <p:spPr>
          <a:xfrm>
            <a:off x="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2670E-603E-4F52-A9FE-D2DEF7516337}"/>
              </a:ext>
            </a:extLst>
          </p:cNvPr>
          <p:cNvSpPr/>
          <p:nvPr/>
        </p:nvSpPr>
        <p:spPr>
          <a:xfrm>
            <a:off x="-13648" y="-13648"/>
            <a:ext cx="12205648" cy="369332"/>
          </a:xfrm>
          <a:prstGeom prst="rect">
            <a:avLst/>
          </a:prstGeom>
          <a:solidFill>
            <a:srgbClr val="DB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FEC5B-B7A8-400A-9DB0-3140BD7BE48F}"/>
              </a:ext>
            </a:extLst>
          </p:cNvPr>
          <p:cNvSpPr/>
          <p:nvPr/>
        </p:nvSpPr>
        <p:spPr>
          <a:xfrm>
            <a:off x="11859906" y="41364"/>
            <a:ext cx="259307" cy="259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4D44B-938C-4F45-A973-9BADB3808CB0}"/>
              </a:ext>
            </a:extLst>
          </p:cNvPr>
          <p:cNvSpPr txBox="1"/>
          <p:nvPr/>
        </p:nvSpPr>
        <p:spPr>
          <a:xfrm>
            <a:off x="-1" y="0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#</a:t>
            </a:r>
            <a:r>
              <a:rPr lang="en-PH" b="1" dirty="0" err="1">
                <a:solidFill>
                  <a:schemeClr val="bg1"/>
                </a:solidFill>
              </a:rPr>
              <a:t>AskJuan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55AD-2305-441B-B4A5-017457DC8DC3}"/>
              </a:ext>
            </a:extLst>
          </p:cNvPr>
          <p:cNvSpPr txBox="1"/>
          <p:nvPr/>
        </p:nvSpPr>
        <p:spPr>
          <a:xfrm>
            <a:off x="1214650" y="1228299"/>
            <a:ext cx="131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Category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07DCA-8CA5-4B02-B8AE-DEDEFA81DC50}"/>
              </a:ext>
            </a:extLst>
          </p:cNvPr>
          <p:cNvSpPr txBox="1"/>
          <p:nvPr/>
        </p:nvSpPr>
        <p:spPr>
          <a:xfrm>
            <a:off x="1569492" y="1628409"/>
            <a:ext cx="94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Question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444F76-BF19-483F-A29C-20FFF9A3130C}"/>
              </a:ext>
            </a:extLst>
          </p:cNvPr>
          <p:cNvSpPr/>
          <p:nvPr/>
        </p:nvSpPr>
        <p:spPr>
          <a:xfrm>
            <a:off x="1916080" y="2138123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80FDB-778A-4321-8E73-CEABEEB8AF69}"/>
              </a:ext>
            </a:extLst>
          </p:cNvPr>
          <p:cNvSpPr/>
          <p:nvPr/>
        </p:nvSpPr>
        <p:spPr>
          <a:xfrm>
            <a:off x="1916079" y="2537391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038A8-67DB-4D7F-9D20-4E4D0178F49F}"/>
              </a:ext>
            </a:extLst>
          </p:cNvPr>
          <p:cNvSpPr txBox="1"/>
          <p:nvPr/>
        </p:nvSpPr>
        <p:spPr>
          <a:xfrm>
            <a:off x="2220809" y="20285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1FF5D-036E-4ABB-A06D-D96D6E719625}"/>
              </a:ext>
            </a:extLst>
          </p:cNvPr>
          <p:cNvSpPr txBox="1"/>
          <p:nvPr/>
        </p:nvSpPr>
        <p:spPr>
          <a:xfrm>
            <a:off x="2220809" y="242186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C8CC3-1F07-40E6-BE4B-9E17658355B4}"/>
              </a:ext>
            </a:extLst>
          </p:cNvPr>
          <p:cNvSpPr txBox="1"/>
          <p:nvPr/>
        </p:nvSpPr>
        <p:spPr>
          <a:xfrm>
            <a:off x="1569492" y="2840784"/>
            <a:ext cx="94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Question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0C54B9-953B-43A6-9F78-F26889311DC0}"/>
              </a:ext>
            </a:extLst>
          </p:cNvPr>
          <p:cNvSpPr/>
          <p:nvPr/>
        </p:nvSpPr>
        <p:spPr>
          <a:xfrm>
            <a:off x="1916080" y="3350498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617FC4-5C4B-4D71-BF1F-71C985A961E8}"/>
              </a:ext>
            </a:extLst>
          </p:cNvPr>
          <p:cNvSpPr/>
          <p:nvPr/>
        </p:nvSpPr>
        <p:spPr>
          <a:xfrm>
            <a:off x="1916079" y="3749766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C20DA-19DB-457A-BF58-0B38A73BE07D}"/>
              </a:ext>
            </a:extLst>
          </p:cNvPr>
          <p:cNvSpPr txBox="1"/>
          <p:nvPr/>
        </p:nvSpPr>
        <p:spPr>
          <a:xfrm>
            <a:off x="2220809" y="324089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F0734-7ECB-4491-AD30-F81E3FCB29C8}"/>
              </a:ext>
            </a:extLst>
          </p:cNvPr>
          <p:cNvSpPr txBox="1"/>
          <p:nvPr/>
        </p:nvSpPr>
        <p:spPr>
          <a:xfrm>
            <a:off x="2220809" y="36342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44A9D-6B64-473E-B3ED-87E046CE2ADD}"/>
              </a:ext>
            </a:extLst>
          </p:cNvPr>
          <p:cNvSpPr txBox="1"/>
          <p:nvPr/>
        </p:nvSpPr>
        <p:spPr>
          <a:xfrm>
            <a:off x="1569492" y="4009950"/>
            <a:ext cx="94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Question 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F2EE22-847A-4D4B-9538-E52D1199A1A3}"/>
              </a:ext>
            </a:extLst>
          </p:cNvPr>
          <p:cNvSpPr/>
          <p:nvPr/>
        </p:nvSpPr>
        <p:spPr>
          <a:xfrm>
            <a:off x="1916080" y="4519664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CA861D-967C-449F-8864-682C9EA2FA6C}"/>
              </a:ext>
            </a:extLst>
          </p:cNvPr>
          <p:cNvSpPr/>
          <p:nvPr/>
        </p:nvSpPr>
        <p:spPr>
          <a:xfrm>
            <a:off x="1916079" y="4918932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9734F7-8F4C-4043-B427-86F6439354D9}"/>
              </a:ext>
            </a:extLst>
          </p:cNvPr>
          <p:cNvSpPr txBox="1"/>
          <p:nvPr/>
        </p:nvSpPr>
        <p:spPr>
          <a:xfrm>
            <a:off x="2220809" y="44100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C044D-ABEA-4DFA-8A4C-DC8FE67110C6}"/>
              </a:ext>
            </a:extLst>
          </p:cNvPr>
          <p:cNvSpPr txBox="1"/>
          <p:nvPr/>
        </p:nvSpPr>
        <p:spPr>
          <a:xfrm>
            <a:off x="2220809" y="48034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3A88F2-A769-48AC-AB23-69D904DAA6F1}"/>
              </a:ext>
            </a:extLst>
          </p:cNvPr>
          <p:cNvSpPr/>
          <p:nvPr/>
        </p:nvSpPr>
        <p:spPr>
          <a:xfrm>
            <a:off x="1569492" y="5500041"/>
            <a:ext cx="1596789" cy="491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Submit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49AA0-1B53-4DCD-B38C-68C5357BC1BD}"/>
              </a:ext>
            </a:extLst>
          </p:cNvPr>
          <p:cNvCxnSpPr>
            <a:cxnSpLocks/>
          </p:cNvCxnSpPr>
          <p:nvPr/>
        </p:nvCxnSpPr>
        <p:spPr>
          <a:xfrm>
            <a:off x="3166281" y="5748113"/>
            <a:ext cx="943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75778-FCB0-45EA-88A5-0D62DCB52F2D}"/>
              </a:ext>
            </a:extLst>
          </p:cNvPr>
          <p:cNvSpPr txBox="1"/>
          <p:nvPr/>
        </p:nvSpPr>
        <p:spPr>
          <a:xfrm>
            <a:off x="4109559" y="5552983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Go back to page 3</a:t>
            </a:r>
          </a:p>
        </p:txBody>
      </p:sp>
    </p:spTree>
    <p:extLst>
      <p:ext uri="{BB962C8B-B14F-4D97-AF65-F5344CB8AC3E}">
        <p14:creationId xmlns:p14="http://schemas.microsoft.com/office/powerpoint/2010/main" val="184052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4D1D3F-7BDE-4FC0-B67F-2E1B670F3DCB}"/>
              </a:ext>
            </a:extLst>
          </p:cNvPr>
          <p:cNvSpPr txBox="1"/>
          <p:nvPr/>
        </p:nvSpPr>
        <p:spPr>
          <a:xfrm>
            <a:off x="5500004" y="518612"/>
            <a:ext cx="119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B2B78-1521-4116-AADF-F9683A31A97F}"/>
              </a:ext>
            </a:extLst>
          </p:cNvPr>
          <p:cNvSpPr/>
          <p:nvPr/>
        </p:nvSpPr>
        <p:spPr>
          <a:xfrm>
            <a:off x="2251878" y="1378426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Juan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5F2DD-82BD-403F-86C6-8C42D30EEEF1}"/>
              </a:ext>
            </a:extLst>
          </p:cNvPr>
          <p:cNvSpPr txBox="1"/>
          <p:nvPr/>
        </p:nvSpPr>
        <p:spPr>
          <a:xfrm>
            <a:off x="2142696" y="1009094"/>
            <a:ext cx="119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First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DC359-5B37-4558-A657-B0B0F1856B11}"/>
              </a:ext>
            </a:extLst>
          </p:cNvPr>
          <p:cNvSpPr/>
          <p:nvPr/>
        </p:nvSpPr>
        <p:spPr>
          <a:xfrm>
            <a:off x="2251878" y="2302433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Santiago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AA8EA-F604-4DB7-A023-CB91DF7A01C9}"/>
              </a:ext>
            </a:extLst>
          </p:cNvPr>
          <p:cNvSpPr txBox="1"/>
          <p:nvPr/>
        </p:nvSpPr>
        <p:spPr>
          <a:xfrm>
            <a:off x="2142696" y="1933101"/>
            <a:ext cx="14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Middle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DCB44-D522-4B4A-B029-ED83C7B8FE47}"/>
              </a:ext>
            </a:extLst>
          </p:cNvPr>
          <p:cNvSpPr/>
          <p:nvPr/>
        </p:nvSpPr>
        <p:spPr>
          <a:xfrm>
            <a:off x="2251878" y="3226440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solidFill>
                  <a:schemeClr val="bg1">
                    <a:lumMod val="65000"/>
                  </a:schemeClr>
                </a:solidFill>
              </a:rPr>
              <a:t>Dela</a:t>
            </a:r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 Cruz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19CC8-55E9-47E2-99BD-08C25F611DF9}"/>
              </a:ext>
            </a:extLst>
          </p:cNvPr>
          <p:cNvSpPr txBox="1"/>
          <p:nvPr/>
        </p:nvSpPr>
        <p:spPr>
          <a:xfrm>
            <a:off x="2142696" y="2857108"/>
            <a:ext cx="116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Last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24B63-F724-4A49-A666-B9BB20C991D9}"/>
              </a:ext>
            </a:extLst>
          </p:cNvPr>
          <p:cNvSpPr txBox="1"/>
          <p:nvPr/>
        </p:nvSpPr>
        <p:spPr>
          <a:xfrm>
            <a:off x="2215905" y="3781115"/>
            <a:ext cx="88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Gender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9EDF44-0C43-4036-A491-8F46D74904FA}"/>
              </a:ext>
            </a:extLst>
          </p:cNvPr>
          <p:cNvSpPr/>
          <p:nvPr/>
        </p:nvSpPr>
        <p:spPr>
          <a:xfrm>
            <a:off x="2416973" y="4227872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DB68A5-499D-4AC9-9EB0-90294324ACED}"/>
              </a:ext>
            </a:extLst>
          </p:cNvPr>
          <p:cNvSpPr/>
          <p:nvPr/>
        </p:nvSpPr>
        <p:spPr>
          <a:xfrm>
            <a:off x="2416972" y="4627140"/>
            <a:ext cx="150125" cy="15012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D34D0-3ADB-4DD9-8A7F-B17CF3A93401}"/>
              </a:ext>
            </a:extLst>
          </p:cNvPr>
          <p:cNvSpPr txBox="1"/>
          <p:nvPr/>
        </p:nvSpPr>
        <p:spPr>
          <a:xfrm>
            <a:off x="2721702" y="4118268"/>
            <a:ext cx="6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87ECD-1C9C-444D-A96B-F7855931F85F}"/>
              </a:ext>
            </a:extLst>
          </p:cNvPr>
          <p:cNvSpPr txBox="1"/>
          <p:nvPr/>
        </p:nvSpPr>
        <p:spPr>
          <a:xfrm>
            <a:off x="2721702" y="4511609"/>
            <a:ext cx="86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Female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82DD91-E3E3-4295-8BA4-3C84705D43B9}"/>
              </a:ext>
            </a:extLst>
          </p:cNvPr>
          <p:cNvSpPr/>
          <p:nvPr/>
        </p:nvSpPr>
        <p:spPr>
          <a:xfrm>
            <a:off x="2246108" y="5194085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solidFill>
                  <a:schemeClr val="bg1">
                    <a:lumMod val="65000"/>
                  </a:schemeClr>
                </a:solidFill>
              </a:rPr>
              <a:t>Canonico</a:t>
            </a:r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 Street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081F7-D4AB-44E1-B250-BACC27E5696A}"/>
              </a:ext>
            </a:extLst>
          </p:cNvPr>
          <p:cNvSpPr txBox="1"/>
          <p:nvPr/>
        </p:nvSpPr>
        <p:spPr>
          <a:xfrm>
            <a:off x="2136926" y="4824753"/>
            <a:ext cx="116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DC718-807B-408E-BB31-1102B9A27541}"/>
              </a:ext>
            </a:extLst>
          </p:cNvPr>
          <p:cNvSpPr/>
          <p:nvPr/>
        </p:nvSpPr>
        <p:spPr>
          <a:xfrm>
            <a:off x="2246108" y="6080121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Quezon 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3504A-FC71-45BE-8A12-39046B5426B5}"/>
              </a:ext>
            </a:extLst>
          </p:cNvPr>
          <p:cNvSpPr txBox="1"/>
          <p:nvPr/>
        </p:nvSpPr>
        <p:spPr>
          <a:xfrm>
            <a:off x="2136926" y="5710789"/>
            <a:ext cx="116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827592-3EC1-4C5C-B071-EC8BDADA8519}"/>
              </a:ext>
            </a:extLst>
          </p:cNvPr>
          <p:cNvSpPr/>
          <p:nvPr/>
        </p:nvSpPr>
        <p:spPr>
          <a:xfrm>
            <a:off x="7298054" y="1378426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solidFill>
                  <a:schemeClr val="bg1">
                    <a:lumMod val="65000"/>
                  </a:schemeClr>
                </a:solidFill>
              </a:rPr>
              <a:t>Poblacion</a:t>
            </a:r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 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39645-6D76-41BE-82D3-E707614CFD25}"/>
              </a:ext>
            </a:extLst>
          </p:cNvPr>
          <p:cNvSpPr txBox="1"/>
          <p:nvPr/>
        </p:nvSpPr>
        <p:spPr>
          <a:xfrm>
            <a:off x="7188872" y="1009094"/>
            <a:ext cx="116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Barangay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B75166-8D47-46C5-929C-D2D807228938}"/>
              </a:ext>
            </a:extLst>
          </p:cNvPr>
          <p:cNvSpPr/>
          <p:nvPr/>
        </p:nvSpPr>
        <p:spPr>
          <a:xfrm>
            <a:off x="7298054" y="2302433"/>
            <a:ext cx="2493457" cy="443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bg1">
                    <a:lumMod val="65000"/>
                  </a:schemeClr>
                </a:solidFill>
              </a:rPr>
              <a:t>917 XXX XXXX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72C82-87DB-4EB4-87DE-6F042878E84E}"/>
              </a:ext>
            </a:extLst>
          </p:cNvPr>
          <p:cNvSpPr txBox="1"/>
          <p:nvPr/>
        </p:nvSpPr>
        <p:spPr>
          <a:xfrm>
            <a:off x="7188872" y="1933101"/>
            <a:ext cx="176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Phone number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8FCD02-BD1B-479C-AF27-749E629E7C01}"/>
              </a:ext>
            </a:extLst>
          </p:cNvPr>
          <p:cNvSpPr/>
          <p:nvPr/>
        </p:nvSpPr>
        <p:spPr>
          <a:xfrm>
            <a:off x="7298054" y="3226440"/>
            <a:ext cx="1463809" cy="443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Upload file…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9526F-4B92-4348-AB75-C61C15C0A23C}"/>
              </a:ext>
            </a:extLst>
          </p:cNvPr>
          <p:cNvSpPr txBox="1"/>
          <p:nvPr/>
        </p:nvSpPr>
        <p:spPr>
          <a:xfrm>
            <a:off x="7188872" y="2857108"/>
            <a:ext cx="176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02051-9F8E-4CE5-A458-10D1DE536F4B}"/>
              </a:ext>
            </a:extLst>
          </p:cNvPr>
          <p:cNvSpPr/>
          <p:nvPr/>
        </p:nvSpPr>
        <p:spPr>
          <a:xfrm>
            <a:off x="7298054" y="4233697"/>
            <a:ext cx="2899262" cy="543568"/>
          </a:xfrm>
          <a:prstGeom prst="rect">
            <a:avLst/>
          </a:prstGeom>
          <a:solidFill>
            <a:srgbClr val="DB2D2D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REGISTER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672013-6DB4-4287-9953-5FAC37EEAB9B}"/>
              </a:ext>
            </a:extLst>
          </p:cNvPr>
          <p:cNvCxnSpPr>
            <a:cxnSpLocks/>
          </p:cNvCxnSpPr>
          <p:nvPr/>
        </p:nvCxnSpPr>
        <p:spPr>
          <a:xfrm>
            <a:off x="8132150" y="4770161"/>
            <a:ext cx="0" cy="58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B34055-987F-476F-BC5B-FBDCF98C4F37}"/>
              </a:ext>
            </a:extLst>
          </p:cNvPr>
          <p:cNvSpPr txBox="1"/>
          <p:nvPr/>
        </p:nvSpPr>
        <p:spPr>
          <a:xfrm>
            <a:off x="7505980" y="5452472"/>
            <a:ext cx="13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Go to page 1</a:t>
            </a:r>
          </a:p>
        </p:txBody>
      </p:sp>
    </p:spTree>
    <p:extLst>
      <p:ext uri="{BB962C8B-B14F-4D97-AF65-F5344CB8AC3E}">
        <p14:creationId xmlns:p14="http://schemas.microsoft.com/office/powerpoint/2010/main" val="105426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Sam Alfonso</dc:creator>
  <cp:lastModifiedBy>Aldwin Babierra</cp:lastModifiedBy>
  <cp:revision>14</cp:revision>
  <dcterms:created xsi:type="dcterms:W3CDTF">2018-01-27T15:57:47Z</dcterms:created>
  <dcterms:modified xsi:type="dcterms:W3CDTF">2018-01-28T04:57:13Z</dcterms:modified>
</cp:coreProperties>
</file>