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E6C-F54A-4B90-A9BC-D0F50E65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7C85D-6313-4166-9463-780BC76E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66A9-24A0-4EF5-9108-8E624D01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192C-25E4-43C9-B413-9D8EFFD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19B0-3EA9-437E-82F5-A45140CE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18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0BC2-30B8-4D43-B8F1-8DADFBDA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F6C3E-02CC-4E42-AF20-E4B17B32D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784A-A948-4864-B269-B30E440A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6330-5F74-4CD9-BA66-955DE060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DEE-073B-43F3-9D14-552FDCFB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66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2458F-0753-4511-8D65-C2577725F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5EA81-9331-4754-80A2-08483ED97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9C31-85B4-4DF0-9FA6-1149F7C7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6FE8-E85A-464D-8A2B-9E917D74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F034-17F3-447A-9F28-700B4CFF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54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5C45-01B2-4530-991B-F7B1353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7E96-1941-4712-8D59-C17E313B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CAF0-50B9-4CBE-A96A-2F6F497D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859BB-B5EB-400A-B5A2-DDAA6D06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CC43-759E-4217-936B-C8FDAA47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52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DF27-759A-4842-A815-08F5391B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10B9-F1EE-4514-B13F-92D4E080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D3B1-5735-438D-A126-15B00301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B613-4214-48AF-962B-8C6F9BC0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098D-EF01-41BF-97F4-A31CBB6E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1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526E-4302-45DE-9804-517AE980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9778-2EFF-4FBC-8B32-50815288C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79B-C13B-4A41-B99A-47FD96C3C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D15D7-8BB7-4924-A09F-11168237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E934-1E6E-447F-8A3C-AC188468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0405-0A69-4FC2-95B1-15E76793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85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A0F5-1970-487C-BA06-46937D67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2C4C-D2A0-4783-8798-9D246B0F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89B9B-B253-4345-8906-B24C068E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9FBC3-8E57-4B0F-A19D-6595D33B9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8EA59-D30D-4110-B53B-38DBFF27A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CFF6-F598-4909-8D53-2BEA59FB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41369-BCC2-4056-B942-5A45DEC9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5D536-7820-4E56-B835-174CA447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95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CEB9-BFE7-4F56-B036-9C798935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0C971-EFB1-4C88-84B7-D8AB5FC2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304A-B424-4566-BF95-76AD1EAC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DD354-3021-429A-9991-03670488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808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365FF-5005-48E4-A380-7FF388CF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F4DEB-9602-4C6B-9809-FDD12A5C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9FCD2-5449-436C-95EE-F4A4AD48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68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F3CA-4957-48C8-AC87-D2A66EBF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CE24-BF17-493C-A83C-1FF216EB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536C-C49A-4053-A2B9-12C20829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F3DD7-91B5-4B21-9BF2-7506EE8D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89A16-C75C-4BA7-91B0-D17982F4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A0016-9AA0-4B11-9FAB-200C87D4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718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0E7B-1F43-46A8-A0F7-F0FBA343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7BB27-5C93-420F-8372-5643E59BE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E6A0C-F017-4D84-B905-04795E15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8E83-8454-4A77-A0D3-3C66FE1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5053C-402B-4BB9-96EF-DDAEDFD8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8551-1022-4AC2-B530-526633A0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144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BBD82-CFBD-4338-85ED-6FF28F19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7F2C-BB51-4B1F-8A9F-F03CDC62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13EA-DBC3-4354-BFCE-75DBC13F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CECB-F95B-4354-86FC-67CE183DE47D}" type="datetimeFigureOut">
              <a:rPr lang="en-PH" smtClean="0"/>
              <a:t>27 Jan 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8221-D310-44F6-9DC2-1A7DA1B9E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E4E1-BCB8-461A-8F23-EFA647DD8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3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AB430-73C0-4F9B-8EEB-1A796FF3E7CA}"/>
              </a:ext>
            </a:extLst>
          </p:cNvPr>
          <p:cNvSpPr txBox="1"/>
          <p:nvPr/>
        </p:nvSpPr>
        <p:spPr>
          <a:xfrm>
            <a:off x="2960077" y="2162908"/>
            <a:ext cx="62601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>
                <a:solidFill>
                  <a:schemeClr val="bg2">
                    <a:lumMod val="25000"/>
                  </a:schemeClr>
                </a:solidFill>
              </a:rPr>
              <a:t>TEAM</a:t>
            </a:r>
          </a:p>
          <a:p>
            <a:pPr algn="ctr"/>
            <a:r>
              <a:rPr lang="en-PH" sz="7000" dirty="0">
                <a:solidFill>
                  <a:schemeClr val="bg2">
                    <a:lumMod val="25000"/>
                  </a:schemeClr>
                </a:solidFill>
              </a:rPr>
              <a:t>BABY SHARK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3DFC8-EFFB-4700-AF32-7D29017FFF1E}"/>
              </a:ext>
            </a:extLst>
          </p:cNvPr>
          <p:cNvSpPr txBox="1"/>
          <p:nvPr/>
        </p:nvSpPr>
        <p:spPr>
          <a:xfrm>
            <a:off x="2971800" y="3763346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2">
                    <a:lumMod val="25000"/>
                  </a:schemeClr>
                </a:solidFill>
              </a:rPr>
              <a:t>LYCEUM OF THE PHILIPPINES UNIVERSITY</a:t>
            </a:r>
            <a:br>
              <a:rPr lang="en-PH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PH" dirty="0">
                <a:solidFill>
                  <a:schemeClr val="bg2">
                    <a:lumMod val="25000"/>
                  </a:schemeClr>
                </a:solidFill>
              </a:rPr>
              <a:t>MANILA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F6F53C-7C2B-4370-BC53-38E078159AF1}"/>
              </a:ext>
            </a:extLst>
          </p:cNvPr>
          <p:cNvSpPr/>
          <p:nvPr/>
        </p:nvSpPr>
        <p:spPr>
          <a:xfrm>
            <a:off x="3387969" y="1899138"/>
            <a:ext cx="5416062" cy="305972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43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091FDF-E042-4E44-9F2F-D985FD80D99B}"/>
              </a:ext>
            </a:extLst>
          </p:cNvPr>
          <p:cNvSpPr/>
          <p:nvPr/>
        </p:nvSpPr>
        <p:spPr>
          <a:xfrm>
            <a:off x="0" y="-33338"/>
            <a:ext cx="12192000" cy="6924675"/>
          </a:xfrm>
          <a:prstGeom prst="rect">
            <a:avLst/>
          </a:prstGeom>
          <a:solidFill>
            <a:srgbClr val="002060">
              <a:alpha val="9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B816F-C89D-4E5A-9EA0-C5093E94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446"/>
            <a:ext cx="12192000" cy="435428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7A0BD-32C9-42AC-8F29-7367013D4F96}"/>
              </a:ext>
            </a:extLst>
          </p:cNvPr>
          <p:cNvSpPr txBox="1"/>
          <p:nvPr/>
        </p:nvSpPr>
        <p:spPr>
          <a:xfrm>
            <a:off x="662354" y="4193582"/>
            <a:ext cx="11101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0" spc="300" dirty="0">
                <a:solidFill>
                  <a:srgbClr val="FF0000"/>
                </a:solidFill>
              </a:rPr>
              <a:t>#</a:t>
            </a:r>
            <a:r>
              <a:rPr lang="en-PH" sz="10000" spc="300" dirty="0" err="1">
                <a:solidFill>
                  <a:srgbClr val="FFFF00"/>
                </a:solidFill>
              </a:rPr>
              <a:t>Ask</a:t>
            </a:r>
            <a:r>
              <a:rPr lang="en-PH" sz="10000" spc="300" dirty="0" err="1">
                <a:solidFill>
                  <a:srgbClr val="0070C0"/>
                </a:solidFill>
              </a:rPr>
              <a:t>Juan</a:t>
            </a:r>
            <a:endParaRPr lang="en-PH" sz="10000" spc="3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4F5E2-0354-432D-8A63-BB6423CC4D7C}"/>
              </a:ext>
            </a:extLst>
          </p:cNvPr>
          <p:cNvSpPr txBox="1"/>
          <p:nvPr/>
        </p:nvSpPr>
        <p:spPr>
          <a:xfrm>
            <a:off x="2661139" y="5687539"/>
            <a:ext cx="71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i="1" dirty="0">
                <a:solidFill>
                  <a:schemeClr val="bg1"/>
                </a:solidFill>
              </a:rPr>
              <a:t>By the People, for the Nation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2D750-88D4-47F1-B8DB-86AFEA05AF35}"/>
              </a:ext>
            </a:extLst>
          </p:cNvPr>
          <p:cNvGrpSpPr/>
          <p:nvPr/>
        </p:nvGrpSpPr>
        <p:grpSpPr>
          <a:xfrm>
            <a:off x="2960077" y="1899138"/>
            <a:ext cx="6260123" cy="3059723"/>
            <a:chOff x="2960077" y="1899138"/>
            <a:chExt cx="6260123" cy="3059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F6F53C-7C2B-4370-BC53-38E078159AF1}"/>
                </a:ext>
              </a:extLst>
            </p:cNvPr>
            <p:cNvSpPr/>
            <p:nvPr/>
          </p:nvSpPr>
          <p:spPr>
            <a:xfrm>
              <a:off x="3387969" y="1899138"/>
              <a:ext cx="5416062" cy="3059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D6AB430-73C0-4F9B-8EEB-1A796FF3E7CA}"/>
                </a:ext>
              </a:extLst>
            </p:cNvPr>
            <p:cNvSpPr txBox="1"/>
            <p:nvPr/>
          </p:nvSpPr>
          <p:spPr>
            <a:xfrm>
              <a:off x="2960077" y="2162908"/>
              <a:ext cx="626012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4000" dirty="0">
                  <a:solidFill>
                    <a:schemeClr val="bg2">
                      <a:lumMod val="25000"/>
                    </a:schemeClr>
                  </a:solidFill>
                </a:rPr>
                <a:t>TEAM</a:t>
              </a:r>
            </a:p>
            <a:p>
              <a:pPr algn="ctr"/>
              <a:r>
                <a:rPr lang="en-PH" sz="7000" dirty="0">
                  <a:solidFill>
                    <a:schemeClr val="bg2">
                      <a:lumMod val="25000"/>
                    </a:schemeClr>
                  </a:solidFill>
                </a:rPr>
                <a:t>BABY SHARK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53DFC8-EFFB-4700-AF32-7D29017FFF1E}"/>
                </a:ext>
              </a:extLst>
            </p:cNvPr>
            <p:cNvSpPr txBox="1"/>
            <p:nvPr/>
          </p:nvSpPr>
          <p:spPr>
            <a:xfrm>
              <a:off x="2971800" y="3763346"/>
              <a:ext cx="624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solidFill>
                    <a:schemeClr val="bg2">
                      <a:lumMod val="25000"/>
                    </a:schemeClr>
                  </a:solidFill>
                </a:rPr>
                <a:t>LYCEUM OF THE PHILIPPINES UNIVERSITY</a:t>
              </a:r>
              <a:br>
                <a:rPr lang="en-PH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PH" dirty="0">
                  <a:solidFill>
                    <a:schemeClr val="bg2">
                      <a:lumMod val="25000"/>
                    </a:schemeClr>
                  </a:solidFill>
                </a:rPr>
                <a:t>MANILA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6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016762-F114-4765-ACF1-7B665A6A6C9B}"/>
              </a:ext>
            </a:extLst>
          </p:cNvPr>
          <p:cNvSpPr/>
          <p:nvPr/>
        </p:nvSpPr>
        <p:spPr>
          <a:xfrm>
            <a:off x="0" y="-33338"/>
            <a:ext cx="12192000" cy="6924675"/>
          </a:xfrm>
          <a:prstGeom prst="rect">
            <a:avLst/>
          </a:prstGeom>
          <a:solidFill>
            <a:srgbClr val="002060">
              <a:alpha val="9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5BFBC-BB4B-4632-B05F-D9A69FBE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446"/>
            <a:ext cx="12192000" cy="435428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AE46-65DC-4B1E-A299-4D7D7EA21DA0}"/>
              </a:ext>
            </a:extLst>
          </p:cNvPr>
          <p:cNvSpPr txBox="1"/>
          <p:nvPr/>
        </p:nvSpPr>
        <p:spPr>
          <a:xfrm>
            <a:off x="2708031" y="5687539"/>
            <a:ext cx="71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Team Baby Shark</a:t>
            </a:r>
            <a:br>
              <a:rPr lang="en-PH" dirty="0">
                <a:solidFill>
                  <a:schemeClr val="bg1"/>
                </a:solidFill>
              </a:rPr>
            </a:br>
            <a:r>
              <a:rPr lang="en-PH" dirty="0">
                <a:solidFill>
                  <a:schemeClr val="bg1"/>
                </a:solidFill>
              </a:rPr>
              <a:t>LYCEUM OF THE PHILIPPINES UNIVERSITY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F3DC0-8BBE-482F-AAC3-79E9F99849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82"/>
          <a:stretch/>
        </p:blipFill>
        <p:spPr>
          <a:xfrm>
            <a:off x="-2" y="-33339"/>
            <a:ext cx="12192003" cy="6924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1E91A-8B67-49FE-895D-213704591410}"/>
              </a:ext>
            </a:extLst>
          </p:cNvPr>
          <p:cNvSpPr/>
          <p:nvPr/>
        </p:nvSpPr>
        <p:spPr>
          <a:xfrm>
            <a:off x="5287108" y="-33338"/>
            <a:ext cx="6904892" cy="685800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127F7-1671-4928-B899-214982EDD999}"/>
              </a:ext>
            </a:extLst>
          </p:cNvPr>
          <p:cNvSpPr txBox="1"/>
          <p:nvPr/>
        </p:nvSpPr>
        <p:spPr>
          <a:xfrm>
            <a:off x="5603631" y="187569"/>
            <a:ext cx="528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EA28C-0E3A-4472-BE71-8AD1B4CD9F5D}"/>
              </a:ext>
            </a:extLst>
          </p:cNvPr>
          <p:cNvSpPr txBox="1"/>
          <p:nvPr/>
        </p:nvSpPr>
        <p:spPr>
          <a:xfrm>
            <a:off x="6635262" y="2063261"/>
            <a:ext cx="60608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2500" dirty="0">
                <a:solidFill>
                  <a:schemeClr val="bg1">
                    <a:lumMod val="85000"/>
                  </a:schemeClr>
                </a:solidFill>
              </a:rPr>
              <a:t>Nation  Building for 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2500" dirty="0">
                <a:solidFill>
                  <a:schemeClr val="bg1">
                    <a:lumMod val="85000"/>
                  </a:schemeClr>
                </a:solidFill>
              </a:rPr>
              <a:t>Empower our 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C48D3-876C-4F23-B6A9-DEC5CC096738}"/>
              </a:ext>
            </a:extLst>
          </p:cNvPr>
          <p:cNvSpPr txBox="1"/>
          <p:nvPr/>
        </p:nvSpPr>
        <p:spPr>
          <a:xfrm>
            <a:off x="709246" y="4193582"/>
            <a:ext cx="11101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0" spc="300" dirty="0">
                <a:solidFill>
                  <a:srgbClr val="FF0000"/>
                </a:solidFill>
              </a:rPr>
              <a:t>#</a:t>
            </a:r>
            <a:r>
              <a:rPr lang="en-PH" sz="10000" spc="300" dirty="0" err="1">
                <a:solidFill>
                  <a:srgbClr val="FFFF00"/>
                </a:solidFill>
              </a:rPr>
              <a:t>Ask</a:t>
            </a:r>
            <a:r>
              <a:rPr lang="en-PH" sz="10000" spc="300" dirty="0" err="1">
                <a:solidFill>
                  <a:srgbClr val="0070C0"/>
                </a:solidFill>
              </a:rPr>
              <a:t>Juan</a:t>
            </a:r>
            <a:endParaRPr lang="en-PH" sz="10000" spc="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9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25104 0.194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2F1DB5-0C5E-47E8-854E-E78AC3081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82"/>
          <a:stretch/>
        </p:blipFill>
        <p:spPr>
          <a:xfrm>
            <a:off x="-2" y="-33339"/>
            <a:ext cx="12192003" cy="6924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F62CF-9F67-4179-8B10-96672355075C}"/>
              </a:ext>
            </a:extLst>
          </p:cNvPr>
          <p:cNvSpPr/>
          <p:nvPr/>
        </p:nvSpPr>
        <p:spPr>
          <a:xfrm>
            <a:off x="5287108" y="0"/>
            <a:ext cx="6904892" cy="685800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91E67-16CE-4508-BF09-B1B8F17E3CEF}"/>
              </a:ext>
            </a:extLst>
          </p:cNvPr>
          <p:cNvSpPr txBox="1"/>
          <p:nvPr/>
        </p:nvSpPr>
        <p:spPr>
          <a:xfrm>
            <a:off x="3811174" y="5487809"/>
            <a:ext cx="11101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0" spc="300" dirty="0">
                <a:solidFill>
                  <a:srgbClr val="FF0000"/>
                </a:solidFill>
              </a:rPr>
              <a:t>#</a:t>
            </a:r>
            <a:r>
              <a:rPr lang="en-PH" sz="10000" spc="300" dirty="0" err="1">
                <a:solidFill>
                  <a:srgbClr val="FFFF00"/>
                </a:solidFill>
              </a:rPr>
              <a:t>Ask</a:t>
            </a:r>
            <a:r>
              <a:rPr lang="en-PH" sz="10000" spc="300" dirty="0" err="1">
                <a:solidFill>
                  <a:srgbClr val="0070C0"/>
                </a:solidFill>
              </a:rPr>
              <a:t>Juan</a:t>
            </a:r>
            <a:endParaRPr lang="en-PH" sz="10000" spc="3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8A47C-B5B5-4135-AF47-C1C4F1E8452C}"/>
              </a:ext>
            </a:extLst>
          </p:cNvPr>
          <p:cNvSpPr txBox="1"/>
          <p:nvPr/>
        </p:nvSpPr>
        <p:spPr>
          <a:xfrm>
            <a:off x="5603631" y="187569"/>
            <a:ext cx="528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9F0-9DAC-4E0A-BEF8-CC5EAFEB8F9B}"/>
              </a:ext>
            </a:extLst>
          </p:cNvPr>
          <p:cNvSpPr txBox="1"/>
          <p:nvPr/>
        </p:nvSpPr>
        <p:spPr>
          <a:xfrm>
            <a:off x="6635262" y="2063261"/>
            <a:ext cx="60608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2500" dirty="0">
                <a:solidFill>
                  <a:schemeClr val="bg1">
                    <a:lumMod val="85000"/>
                  </a:schemeClr>
                </a:solidFill>
              </a:rPr>
              <a:t>Nation  Building for 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2500" dirty="0">
                <a:solidFill>
                  <a:schemeClr val="bg1">
                    <a:lumMod val="85000"/>
                  </a:schemeClr>
                </a:solidFill>
              </a:rPr>
              <a:t>Empower our Nation</a:t>
            </a:r>
          </a:p>
        </p:txBody>
      </p:sp>
    </p:spTree>
    <p:extLst>
      <p:ext uri="{BB962C8B-B14F-4D97-AF65-F5344CB8AC3E}">
        <p14:creationId xmlns:p14="http://schemas.microsoft.com/office/powerpoint/2010/main" val="251223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Sam Alfonso</dc:creator>
  <cp:lastModifiedBy>Jeremiah Sam Alfonso</cp:lastModifiedBy>
  <cp:revision>11</cp:revision>
  <dcterms:created xsi:type="dcterms:W3CDTF">2018-01-27T15:57:47Z</dcterms:created>
  <dcterms:modified xsi:type="dcterms:W3CDTF">2018-01-27T17:36:40Z</dcterms:modified>
</cp:coreProperties>
</file>