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6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8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7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9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D5C5B-49B2-4FC6-9A6C-5FEA1754E930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F80A3C-AFFF-4FCD-9B9E-97EBA5C884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" y="456957"/>
            <a:ext cx="10972800" cy="5561706"/>
          </a:xfrm>
        </p:spPr>
      </p:pic>
    </p:spTree>
    <p:extLst>
      <p:ext uri="{BB962C8B-B14F-4D97-AF65-F5344CB8AC3E}">
        <p14:creationId xmlns:p14="http://schemas.microsoft.com/office/powerpoint/2010/main" val="76615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OBJECTIVE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This website connects all adopters with pets (cats and dogs) and help them from being alone to being adopted.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454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MISSION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smtClean="0"/>
              <a:t>To help homeless pet out of the street and able to get them a new shelter.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435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VISION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err="1" smtClean="0"/>
              <a:t>Adoptor</a:t>
            </a:r>
            <a:r>
              <a:rPr lang="en-US" sz="4000" dirty="0" smtClean="0"/>
              <a:t> is a site that composed of cooperative individuals and different organizations that aims to help stray animals live better lives.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82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42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OBJECTIVE</vt:lpstr>
      <vt:lpstr>MISSION</vt:lpstr>
      <vt:lpstr>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ADOPTOR</dc:title>
  <dc:creator>Jay-Z</dc:creator>
  <cp:lastModifiedBy>Jay-Z</cp:lastModifiedBy>
  <cp:revision>6</cp:revision>
  <dcterms:created xsi:type="dcterms:W3CDTF">2018-01-28T02:08:56Z</dcterms:created>
  <dcterms:modified xsi:type="dcterms:W3CDTF">2018-01-28T03:42:19Z</dcterms:modified>
</cp:coreProperties>
</file>