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56" r:id="rId11"/>
    <p:sldId id="258" r:id="rId12"/>
    <p:sldId id="273" r:id="rId13"/>
    <p:sldId id="274" r:id="rId14"/>
    <p:sldId id="26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00"/>
    <a:srgbClr val="0B70C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DD2E3F-1BA8-4757-9196-E1074751CE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DFBAF9-47F6-4676-9856-93BD83C3F5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3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B0F39A-3804-4B91-A215-E5E91BC9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1590418"/>
            <a:ext cx="1048848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1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0451412-875F-4C49-85F1-969FC4096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78823"/>
            <a:ext cx="10925102" cy="17480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3A2F95-7D91-4AA9-9CB3-59E44B25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3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C47D-0455-457C-9023-E8A95D9F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What is </a:t>
            </a:r>
            <a:r>
              <a:rPr lang="en-US" sz="5800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Go</a:t>
            </a:r>
            <a:r>
              <a:rPr lang="en-US" sz="5800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Pondo</a:t>
            </a:r>
            <a:r>
              <a:rPr lang="en-US" sz="58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?</a:t>
            </a:r>
            <a:endParaRPr lang="en-US" sz="5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32DB-A355-4D2C-BE87-FC240291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21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Fundraising project that targets Filipino/s in need of help financially.</a:t>
            </a:r>
            <a:endParaRPr lang="en-US" sz="36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566928" lvl="3" indent="0">
              <a:buNone/>
            </a:pP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A0F51B-5E7C-4AD8-96C4-73FA1F6E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54" y="3803866"/>
            <a:ext cx="2476846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3AE3A-D380-4ACC-B74B-447C241A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01" y="3709488"/>
            <a:ext cx="2476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0D1-B6D2-440B-80E3-6682D867D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But not everyone has money!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C7F0-905B-4A02-953E-0717D11F7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0D1-B6D2-440B-80E3-6682D867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67265"/>
            <a:ext cx="10058400" cy="3566160"/>
          </a:xfrm>
        </p:spPr>
        <p:txBody>
          <a:bodyPr/>
          <a:lstStyle/>
          <a:p>
            <a:pPr algn="ctr"/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INTRODUCING</a:t>
            </a:r>
            <a:b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Go</a:t>
            </a:r>
            <a:r>
              <a:rPr lang="en-U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Pondo</a:t>
            </a:r>
            <a:b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Credits</a:t>
            </a:r>
            <a:endParaRPr lang="en-US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C7F0-905B-4A02-953E-0717D11F7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4DBF-1399-47FA-A78F-07C189C1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What are </a:t>
            </a:r>
            <a:r>
              <a:rPr lang="en-U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Go</a:t>
            </a:r>
            <a:r>
              <a:rPr lang="en-US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Pondo</a:t>
            </a:r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Credits</a:t>
            </a:r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B639-97A1-4050-8B97-EAD551CF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Go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4C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Pondo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Credits </a:t>
            </a:r>
            <a:r>
              <a:rPr lang="en-US" sz="3600" dirty="0">
                <a:latin typeface="Arial Rounded MT Bold" panose="020F0704030504030204" pitchFamily="34" charset="0"/>
              </a:rPr>
              <a:t>is a form of currency obtained by finishing several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microtasks </a:t>
            </a:r>
            <a:r>
              <a:rPr lang="en-US" sz="3600" dirty="0">
                <a:latin typeface="Arial Rounded MT Bold" panose="020F0704030504030204" pitchFamily="34" charset="0"/>
              </a:rPr>
              <a:t>offered in the website.</a:t>
            </a:r>
          </a:p>
        </p:txBody>
      </p:sp>
      <p:pic>
        <p:nvPicPr>
          <p:cNvPr id="9" name="Picture 8" descr="A drawing of a face&#10;&#10;Description generated with high confidence">
            <a:extLst>
              <a:ext uri="{FF2B5EF4-FFF2-40B4-BE49-F238E27FC236}">
                <a16:creationId xmlns:a16="http://schemas.microsoft.com/office/drawing/2014/main" id="{6A6A59AD-7783-49D4-A6E1-B05FF59F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64" y="3523763"/>
            <a:ext cx="2143125" cy="2143125"/>
          </a:xfrm>
          <a:prstGeom prst="rect">
            <a:avLst/>
          </a:prstGeom>
        </p:spPr>
      </p:pic>
      <p:pic>
        <p:nvPicPr>
          <p:cNvPr id="3074" name="Picture 2" descr="Image result for vector selecting">
            <a:extLst>
              <a:ext uri="{FF2B5EF4-FFF2-40B4-BE49-F238E27FC236}">
                <a16:creationId xmlns:a16="http://schemas.microsoft.com/office/drawing/2014/main" id="{1A5E0B8B-CA5C-4115-B0BE-6DF56A32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86" y="3021521"/>
            <a:ext cx="1800319" cy="26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3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B0D1-B6D2-440B-80E3-6682D867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67265"/>
            <a:ext cx="10058400" cy="3566160"/>
          </a:xfrm>
        </p:spPr>
        <p:txBody>
          <a:bodyPr/>
          <a:lstStyle/>
          <a:p>
            <a:pPr algn="ctr"/>
            <a:r>
              <a:rPr lang="en-US" b="1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DEMO</a:t>
            </a:r>
            <a:endParaRPr lang="en-US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C7F0-905B-4A02-953E-0717D11F7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4B0-12B7-4CF9-893C-852230A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THE FILIPINO TODAY</a:t>
            </a:r>
            <a:endParaRPr lang="en-US" sz="6000" dirty="0"/>
          </a:p>
        </p:txBody>
      </p:sp>
      <p:pic>
        <p:nvPicPr>
          <p:cNvPr id="4098" name="Picture 2" descr="Image result for PINOY cartoon">
            <a:extLst>
              <a:ext uri="{FF2B5EF4-FFF2-40B4-BE49-F238E27FC236}">
                <a16:creationId xmlns:a16="http://schemas.microsoft.com/office/drawing/2014/main" id="{0AC07F51-7AF9-4CA1-B3C8-BBA5806CF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99" y="2058464"/>
            <a:ext cx="2383161" cy="37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3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4B0-12B7-4CF9-893C-852230A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THE FILIPINO TODAY</a:t>
            </a:r>
            <a:endParaRPr lang="en-US" sz="6000" dirty="0"/>
          </a:p>
        </p:txBody>
      </p:sp>
      <p:pic>
        <p:nvPicPr>
          <p:cNvPr id="4098" name="Picture 2" descr="Image result for PINOY cartoon">
            <a:extLst>
              <a:ext uri="{FF2B5EF4-FFF2-40B4-BE49-F238E27FC236}">
                <a16:creationId xmlns:a16="http://schemas.microsoft.com/office/drawing/2014/main" id="{0AC07F51-7AF9-4CA1-B3C8-BBA5806CF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99" y="2058464"/>
            <a:ext cx="2383161" cy="37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filipino farmers cartoon">
            <a:extLst>
              <a:ext uri="{FF2B5EF4-FFF2-40B4-BE49-F238E27FC236}">
                <a16:creationId xmlns:a16="http://schemas.microsoft.com/office/drawing/2014/main" id="{9D3C18D9-EA8D-45F7-98C8-F0709256E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2" t="4180" b="15848"/>
          <a:stretch/>
        </p:blipFill>
        <p:spPr bwMode="auto">
          <a:xfrm>
            <a:off x="1778415" y="2058464"/>
            <a:ext cx="2055457" cy="41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4B0-12B7-4CF9-893C-852230A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THE FILIPINO TODAY</a:t>
            </a:r>
            <a:endParaRPr lang="en-US" sz="6000" dirty="0"/>
          </a:p>
        </p:txBody>
      </p:sp>
      <p:pic>
        <p:nvPicPr>
          <p:cNvPr id="4098" name="Picture 2" descr="Image result for PINOY cartoon">
            <a:extLst>
              <a:ext uri="{FF2B5EF4-FFF2-40B4-BE49-F238E27FC236}">
                <a16:creationId xmlns:a16="http://schemas.microsoft.com/office/drawing/2014/main" id="{0AC07F51-7AF9-4CA1-B3C8-BBA5806CF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99" y="2058464"/>
            <a:ext cx="2383161" cy="37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filipino farmers cartoon">
            <a:extLst>
              <a:ext uri="{FF2B5EF4-FFF2-40B4-BE49-F238E27FC236}">
                <a16:creationId xmlns:a16="http://schemas.microsoft.com/office/drawing/2014/main" id="{9D3C18D9-EA8D-45F7-98C8-F0709256E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2" t="4180" b="15848"/>
          <a:stretch/>
        </p:blipFill>
        <p:spPr bwMode="auto">
          <a:xfrm>
            <a:off x="1778415" y="2058464"/>
            <a:ext cx="2055457" cy="41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ribal cartoon">
            <a:extLst>
              <a:ext uri="{FF2B5EF4-FFF2-40B4-BE49-F238E27FC236}">
                <a16:creationId xmlns:a16="http://schemas.microsoft.com/office/drawing/2014/main" id="{56CAB667-F073-42FC-8FF9-D3C62D621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6" y="2000030"/>
            <a:ext cx="2941411" cy="420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1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B4B0-12B7-4CF9-893C-852230A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B70C3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THE FILIPINO TODAY</a:t>
            </a:r>
            <a:endParaRPr lang="en-US" sz="6000" dirty="0"/>
          </a:p>
        </p:txBody>
      </p:sp>
      <p:pic>
        <p:nvPicPr>
          <p:cNvPr id="4098" name="Picture 2" descr="Image result for PINOY cartoon">
            <a:extLst>
              <a:ext uri="{FF2B5EF4-FFF2-40B4-BE49-F238E27FC236}">
                <a16:creationId xmlns:a16="http://schemas.microsoft.com/office/drawing/2014/main" id="{0AC07F51-7AF9-4CA1-B3C8-BBA5806CF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99" y="2058464"/>
            <a:ext cx="2383161" cy="37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filipino farmers cartoon">
            <a:extLst>
              <a:ext uri="{FF2B5EF4-FFF2-40B4-BE49-F238E27FC236}">
                <a16:creationId xmlns:a16="http://schemas.microsoft.com/office/drawing/2014/main" id="{9D3C18D9-EA8D-45F7-98C8-F0709256E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2" t="4180" b="15848"/>
          <a:stretch/>
        </p:blipFill>
        <p:spPr bwMode="auto">
          <a:xfrm>
            <a:off x="1778415" y="2058464"/>
            <a:ext cx="2055457" cy="41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tribal cartoon">
            <a:extLst>
              <a:ext uri="{FF2B5EF4-FFF2-40B4-BE49-F238E27FC236}">
                <a16:creationId xmlns:a16="http://schemas.microsoft.com/office/drawing/2014/main" id="{56CAB667-F073-42FC-8FF9-D3C62D621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706" y="2000030"/>
            <a:ext cx="2941411" cy="4206189"/>
          </a:xfrm>
          <a:prstGeom prst="rect">
            <a:avLst/>
          </a:prstGeom>
          <a:noFill/>
          <a:ln w="76200">
            <a:solidFill>
              <a:srgbClr val="FF4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218-12EF-4BCE-9626-1B1F7C1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9B7B-B13A-4B90-93EE-7BBB3D37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CA63-D313-43DD-99DC-4A2EAE1F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0786">
            <a:off x="2051578" y="577548"/>
            <a:ext cx="7917048" cy="16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218-12EF-4BCE-9626-1B1F7C1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9B7B-B13A-4B90-93EE-7BBB3D37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CA63-D313-43DD-99DC-4A2EAE1F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0786">
            <a:off x="2051578" y="577548"/>
            <a:ext cx="7917048" cy="167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9105-3B15-4256-BC61-C4235EA9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292">
            <a:off x="2037192" y="2643772"/>
            <a:ext cx="7515754" cy="15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218-12EF-4BCE-9626-1B1F7C1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CA63-D313-43DD-99DC-4A2EAE1F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0786">
            <a:off x="2051578" y="577548"/>
            <a:ext cx="7917048" cy="167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9105-3B15-4256-BC61-C4235EA9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292">
            <a:off x="2037192" y="2643772"/>
            <a:ext cx="7515754" cy="157045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34671-2353-47B7-A7F9-F265FDA1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5464" y="1746740"/>
            <a:ext cx="9019210" cy="26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7218-12EF-4BCE-9626-1B1F7C1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CA63-D313-43DD-99DC-4A2EAE1F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0786">
            <a:off x="2051578" y="577548"/>
            <a:ext cx="7917048" cy="1677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9105-3B15-4256-BC61-C4235EA9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91292">
            <a:off x="2037192" y="2643772"/>
            <a:ext cx="7515754" cy="157045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34671-2353-47B7-A7F9-F265FDA1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5464" y="1746740"/>
            <a:ext cx="9019210" cy="2624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61AF0F-4DC7-4469-AB22-E00B7352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1509">
            <a:off x="1388337" y="2599228"/>
            <a:ext cx="9075015" cy="19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2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349</TotalTime>
  <Words>59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Retrospect</vt:lpstr>
      <vt:lpstr>PowerPoint Presentation</vt:lpstr>
      <vt:lpstr>THE FILIPINO TODAY</vt:lpstr>
      <vt:lpstr>THE FILIPINO TODAY</vt:lpstr>
      <vt:lpstr>THE FILIPINO TODAY</vt:lpstr>
      <vt:lpstr>THE FILIPINO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GoPondo?</vt:lpstr>
      <vt:lpstr>But not everyone has money!</vt:lpstr>
      <vt:lpstr>INTRODUCING GoPondo Credits</vt:lpstr>
      <vt:lpstr>What are GoPondo Credits?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Winfred Louie Villaluna</dc:creator>
  <cp:lastModifiedBy>Winfred Louie Villaluna</cp:lastModifiedBy>
  <cp:revision>13</cp:revision>
  <dcterms:created xsi:type="dcterms:W3CDTF">2018-01-27T23:07:11Z</dcterms:created>
  <dcterms:modified xsi:type="dcterms:W3CDTF">2018-01-28T04:56:58Z</dcterms:modified>
</cp:coreProperties>
</file>