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the project title itself, the app determines the nearest possible emergency exit from where the user is currently located. The supported beacon types ranges from iBeacons, Eddystone beacons, Bluetooth Low Energy beacons and many more. The application does not need data or an internet connection and only utilizes bluetooth technology, which is a great feature since there are plenty of factors that can disrupt internet connection and data signal to drop in situations of disaster.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jp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jLzp94eyEeRy2NwcIt-TrWkrR_Tqns3a/view"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2242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Nearest Emergency Exit Locator (NEEL)</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Exceptions Programming Team - FEU Tech</a:t>
            </a:r>
            <a:endParaRPr/>
          </a:p>
          <a:p>
            <a:pPr indent="0" lvl="0" marL="0">
              <a:spcBef>
                <a:spcPts val="0"/>
              </a:spcBef>
              <a:spcAft>
                <a:spcPts val="0"/>
              </a:spcAft>
              <a:buNone/>
            </a:pPr>
            <a:r>
              <a:rPr lang="en"/>
              <a:t>Blue Hacks 2018</a:t>
            </a:r>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2" name="Shape 142"/>
          <p:cNvPicPr preferRelativeResize="0"/>
          <p:nvPr/>
        </p:nvPicPr>
        <p:blipFill>
          <a:blip r:embed="rId3">
            <a:alphaModFix/>
          </a:blip>
          <a:stretch>
            <a:fillRect/>
          </a:stretch>
        </p:blipFill>
        <p:spPr>
          <a:xfrm rot="7">
            <a:off x="219916" y="3940305"/>
            <a:ext cx="5774495" cy="659360"/>
          </a:xfrm>
          <a:prstGeom prst="rect">
            <a:avLst/>
          </a:prstGeom>
          <a:noFill/>
          <a:ln>
            <a:noFill/>
          </a:ln>
        </p:spPr>
      </p:pic>
      <p:pic>
        <p:nvPicPr>
          <p:cNvPr id="143" name="Shape 143"/>
          <p:cNvPicPr preferRelativeResize="0"/>
          <p:nvPr/>
        </p:nvPicPr>
        <p:blipFill>
          <a:blip r:embed="rId4">
            <a:alphaModFix/>
          </a:blip>
          <a:stretch>
            <a:fillRect/>
          </a:stretch>
        </p:blipFill>
        <p:spPr>
          <a:xfrm>
            <a:off x="219925" y="2512237"/>
            <a:ext cx="4479674" cy="1319475"/>
          </a:xfrm>
          <a:prstGeom prst="rect">
            <a:avLst/>
          </a:prstGeom>
          <a:noFill/>
          <a:ln>
            <a:noFill/>
          </a:ln>
        </p:spPr>
      </p:pic>
      <p:pic>
        <p:nvPicPr>
          <p:cNvPr id="144" name="Shape 144"/>
          <p:cNvPicPr preferRelativeResize="0"/>
          <p:nvPr/>
        </p:nvPicPr>
        <p:blipFill>
          <a:blip r:embed="rId5">
            <a:alphaModFix/>
          </a:blip>
          <a:stretch>
            <a:fillRect/>
          </a:stretch>
        </p:blipFill>
        <p:spPr>
          <a:xfrm>
            <a:off x="2948796" y="594875"/>
            <a:ext cx="5713124" cy="914100"/>
          </a:xfrm>
          <a:prstGeom prst="rect">
            <a:avLst/>
          </a:prstGeom>
          <a:noFill/>
          <a:ln>
            <a:noFill/>
          </a:ln>
        </p:spPr>
      </p:pic>
      <p:pic>
        <p:nvPicPr>
          <p:cNvPr id="145" name="Shape 145"/>
          <p:cNvPicPr preferRelativeResize="0"/>
          <p:nvPr/>
        </p:nvPicPr>
        <p:blipFill>
          <a:blip r:embed="rId6">
            <a:alphaModFix/>
          </a:blip>
          <a:stretch>
            <a:fillRect/>
          </a:stretch>
        </p:blipFill>
        <p:spPr>
          <a:xfrm>
            <a:off x="4675325" y="1663025"/>
            <a:ext cx="4023825" cy="3017876"/>
          </a:xfrm>
          <a:prstGeom prst="rect">
            <a:avLst/>
          </a:prstGeom>
          <a:noFill/>
          <a:ln>
            <a:noFill/>
          </a:ln>
        </p:spPr>
      </p:pic>
      <p:pic>
        <p:nvPicPr>
          <p:cNvPr id="146" name="Shape 146"/>
          <p:cNvPicPr preferRelativeResize="0"/>
          <p:nvPr/>
        </p:nvPicPr>
        <p:blipFill>
          <a:blip r:embed="rId7">
            <a:alphaModFix/>
          </a:blip>
          <a:stretch>
            <a:fillRect/>
          </a:stretch>
        </p:blipFill>
        <p:spPr>
          <a:xfrm>
            <a:off x="219925" y="1443862"/>
            <a:ext cx="4873176" cy="127397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a:t>
            </a:r>
            <a:endParaRPr/>
          </a:p>
        </p:txBody>
      </p:sp>
      <p:sp>
        <p:nvSpPr>
          <p:cNvPr id="152" name="Shape 152"/>
          <p:cNvSpPr txBox="1"/>
          <p:nvPr>
            <p:ph idx="1" type="body"/>
          </p:nvPr>
        </p:nvSpPr>
        <p:spPr>
          <a:xfrm>
            <a:off x="1031550" y="3391000"/>
            <a:ext cx="7080900" cy="6879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lang="en" sz="2400"/>
              <a:t>Nearest Emergency Exit Locator App</a:t>
            </a:r>
            <a:endParaRPr sz="2400"/>
          </a:p>
        </p:txBody>
      </p:sp>
      <p:pic>
        <p:nvPicPr>
          <p:cNvPr id="153" name="Shape 153"/>
          <p:cNvPicPr preferRelativeResize="0"/>
          <p:nvPr/>
        </p:nvPicPr>
        <p:blipFill rotWithShape="1">
          <a:blip r:embed="rId3">
            <a:alphaModFix/>
          </a:blip>
          <a:srcRect b="4960" l="0" r="0" t="-4960"/>
          <a:stretch/>
        </p:blipFill>
        <p:spPr>
          <a:xfrm>
            <a:off x="3352800" y="738675"/>
            <a:ext cx="2438400" cy="2438400"/>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 Demo</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60" name="Shape 160" title="SVID_20180128_095109.mp4">
            <a:hlinkClick r:id="rId3"/>
          </p:cNvPr>
          <p:cNvSpPr/>
          <p:nvPr/>
        </p:nvSpPr>
        <p:spPr>
          <a:xfrm>
            <a:off x="1883063" y="1006450"/>
            <a:ext cx="5377874" cy="4033400"/>
          </a:xfrm>
          <a:prstGeom prst="rect">
            <a:avLst/>
          </a:prstGeom>
          <a:blipFill>
            <a:blip r:embed="rId4">
              <a:alphaModFix/>
            </a:blip>
            <a:stretch>
              <a:fillRect/>
            </a:stretch>
          </a:blipFill>
          <a:ln>
            <a:noFill/>
          </a:ln>
        </p:spPr>
      </p:sp>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