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-9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41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803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70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21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82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7319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511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755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36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28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00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7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334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5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992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64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C7BCB5-3701-4EF1-BF49-7E2A594974C1}" type="datetimeFigureOut">
              <a:rPr lang="en-PH" smtClean="0"/>
              <a:t>1/28/2018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801DF6-EBC3-419A-AA0F-C48E35D6FD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7881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Barangay monitoring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b="1" dirty="0" smtClean="0">
                <a:solidFill>
                  <a:schemeClr val="tx1"/>
                </a:solidFill>
              </a:rPr>
              <a:t>BAYACA, </a:t>
            </a:r>
            <a:r>
              <a:rPr lang="en-PH" b="1" dirty="0" err="1" smtClean="0">
                <a:solidFill>
                  <a:schemeClr val="tx1"/>
                </a:solidFill>
              </a:rPr>
              <a:t>Denealle</a:t>
            </a:r>
            <a:endParaRPr lang="en-PH" b="1" dirty="0">
              <a:solidFill>
                <a:schemeClr val="tx1"/>
              </a:solidFill>
            </a:endParaRPr>
          </a:p>
          <a:p>
            <a:r>
              <a:rPr lang="en-PH" b="1" dirty="0" smtClean="0">
                <a:solidFill>
                  <a:schemeClr val="tx1"/>
                </a:solidFill>
              </a:rPr>
              <a:t>PALMA, Karl</a:t>
            </a:r>
          </a:p>
          <a:p>
            <a:r>
              <a:rPr lang="en-PH" b="1" dirty="0" smtClean="0">
                <a:solidFill>
                  <a:schemeClr val="tx1"/>
                </a:solidFill>
              </a:rPr>
              <a:t>SALCEDO, JM</a:t>
            </a:r>
          </a:p>
          <a:p>
            <a:r>
              <a:rPr lang="en-PH" b="1" dirty="0" err="1" smtClean="0">
                <a:solidFill>
                  <a:schemeClr val="tx1"/>
                </a:solidFill>
              </a:rPr>
              <a:t>Tuliao</a:t>
            </a:r>
            <a:r>
              <a:rPr lang="en-PH" b="1" dirty="0" smtClean="0">
                <a:solidFill>
                  <a:schemeClr val="tx1"/>
                </a:solidFill>
              </a:rPr>
              <a:t>, James Son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872" y="0"/>
            <a:ext cx="7168896" cy="6644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 smtClean="0">
                <a:solidFill>
                  <a:schemeClr val="tx1"/>
                </a:solidFill>
              </a:rPr>
              <a:t>INTERFACE: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500" b="1" dirty="0" smtClean="0">
                <a:solidFill>
                  <a:schemeClr val="tx1"/>
                </a:solidFill>
              </a:rPr>
              <a:t>USER-FRIENDLY</a:t>
            </a:r>
          </a:p>
          <a:p>
            <a:pPr marL="0" indent="0">
              <a:buNone/>
            </a:pPr>
            <a:endParaRPr lang="en-PH" sz="25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PH" sz="2500" b="1" dirty="0" smtClean="0">
                <a:solidFill>
                  <a:schemeClr val="tx1"/>
                </a:solidFill>
              </a:rPr>
              <a:t>EASY </a:t>
            </a:r>
            <a:r>
              <a:rPr lang="en-PH" sz="2500" b="1" dirty="0" smtClean="0">
                <a:solidFill>
                  <a:schemeClr val="tx1"/>
                </a:solidFill>
              </a:rPr>
              <a:t>TO NAVIGATE</a:t>
            </a:r>
          </a:p>
          <a:p>
            <a:pPr>
              <a:buFont typeface="Wingdings" panose="05000000000000000000" pitchFamily="2" charset="2"/>
              <a:buChar char="v"/>
            </a:pPr>
            <a:endParaRPr lang="en-PH" sz="25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PH" sz="2500" b="1" dirty="0" smtClean="0">
                <a:solidFill>
                  <a:schemeClr val="tx1"/>
                </a:solidFill>
              </a:rPr>
              <a:t>PROPERLY CONSTRUCTED</a:t>
            </a:r>
          </a:p>
          <a:p>
            <a:pPr marL="0" indent="0">
              <a:buNone/>
            </a:pPr>
            <a:endParaRPr lang="en-PH" sz="25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PH" sz="2500" b="1" dirty="0" smtClean="0">
                <a:solidFill>
                  <a:schemeClr val="tx1"/>
                </a:solidFill>
              </a:rPr>
              <a:t>POTENTIAL </a:t>
            </a:r>
            <a:r>
              <a:rPr lang="en-PH" sz="2500" b="1" dirty="0" smtClean="0">
                <a:solidFill>
                  <a:schemeClr val="tx1"/>
                </a:solidFill>
              </a:rPr>
              <a:t>NATIONAL </a:t>
            </a:r>
            <a:r>
              <a:rPr lang="en-PH" sz="2500" b="1" dirty="0" smtClean="0">
                <a:solidFill>
                  <a:schemeClr val="tx1"/>
                </a:solidFill>
              </a:rPr>
              <a:t>PROBLEM SOLUTION</a:t>
            </a:r>
            <a:endParaRPr lang="en-PH" sz="25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2" y="195073"/>
            <a:ext cx="2491460" cy="1694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99" y="2176272"/>
            <a:ext cx="4681728" cy="4681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8" y="2324671"/>
            <a:ext cx="3281814" cy="2247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58" y="350520"/>
            <a:ext cx="2942022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96271">
            <a:off x="1610073" y="5014483"/>
            <a:ext cx="8534400" cy="1507067"/>
          </a:xfrm>
        </p:spPr>
        <p:txBody>
          <a:bodyPr/>
          <a:lstStyle/>
          <a:p>
            <a:endParaRPr lang="en-PH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29184"/>
            <a:ext cx="10751884" cy="10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40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WHAT MAKES THE </a:t>
            </a:r>
            <a:r>
              <a:rPr lang="en-PH" sz="4000" b="1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PHI</a:t>
            </a:r>
            <a:r>
              <a:rPr lang="en-PH" sz="4000" b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LIP</a:t>
            </a:r>
            <a:r>
              <a:rPr lang="en-PH" sz="4000" b="1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PIN</a:t>
            </a:r>
            <a:r>
              <a:rPr lang="en-PH" sz="40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ES LESS FUN?</a:t>
            </a:r>
            <a:endParaRPr lang="en-PH" sz="4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21175176">
            <a:off x="1525210" y="2042278"/>
            <a:ext cx="3550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PH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ILLITIRACY</a:t>
            </a:r>
            <a:endParaRPr lang="en-PH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359901">
            <a:off x="4799981" y="2016143"/>
            <a:ext cx="7375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COMPUTER ILLITIRACY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71004">
            <a:off x="-208759" y="2871489"/>
            <a:ext cx="54221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HEALTH ISSUES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492341">
            <a:off x="90288" y="2620202"/>
            <a:ext cx="9289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bg2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HIGH UNEMPLOYMENT RATE</a:t>
            </a:r>
            <a:endParaRPr lang="en-US" sz="5400" b="1" cap="none" spc="0" dirty="0">
              <a:ln>
                <a:solidFill>
                  <a:schemeClr val="bg2"/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1277279">
            <a:off x="4664433" y="2479779"/>
            <a:ext cx="5977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HIGH CRIME RATE</a:t>
            </a:r>
            <a:endParaRPr lang="en-US" sz="5400" b="1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0185" y="2957125"/>
            <a:ext cx="945363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dirty="0" smtClean="0">
                <a:ln w="222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POVERTY</a:t>
            </a:r>
            <a:endParaRPr lang="en-PH" sz="10000" b="1" dirty="0">
              <a:ln w="22225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56812" cy="5727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b="1" dirty="0" smtClean="0">
                <a:solidFill>
                  <a:schemeClr val="tx1"/>
                </a:solidFill>
              </a:rPr>
              <a:t>WE’D LIKE TO INTRODUCE OUR WEB BASED </a:t>
            </a:r>
            <a:r>
              <a:rPr lang="en-PH" sz="3500" b="1" dirty="0" smtClean="0">
                <a:solidFill>
                  <a:schemeClr val="tx1"/>
                </a:solidFill>
              </a:rPr>
              <a:t>BARANGAY MONITORING AND PUBLIC INFORMATION </a:t>
            </a:r>
            <a:r>
              <a:rPr lang="en-PH" sz="3500" b="1" dirty="0" smtClean="0">
                <a:solidFill>
                  <a:schemeClr val="tx1"/>
                </a:solidFill>
              </a:rPr>
              <a:t>THAT </a:t>
            </a:r>
            <a:r>
              <a:rPr lang="en-PH" sz="3500" b="1" dirty="0" smtClean="0">
                <a:solidFill>
                  <a:schemeClr val="tx1"/>
                </a:solidFill>
              </a:rPr>
              <a:t>WILL TACKLE EACH AND EVERY </a:t>
            </a:r>
            <a:r>
              <a:rPr lang="en-PH" sz="3500" b="1" smtClean="0">
                <a:solidFill>
                  <a:schemeClr val="tx1"/>
                </a:solidFill>
              </a:rPr>
              <a:t>BARANGAYS PROBLEMS TO </a:t>
            </a:r>
            <a:r>
              <a:rPr lang="en-PH" sz="3500" b="1" dirty="0" smtClean="0">
                <a:solidFill>
                  <a:schemeClr val="tx1"/>
                </a:solidFill>
              </a:rPr>
              <a:t>PROMOTE AWARENESS TO OUR GOVERNMENT, N.G.O, AND LOCALS THAT OUR NATION HAS TO COME TOGETHER FOR THE BETTER SUCCEEDING GENERATIONS. </a:t>
            </a:r>
            <a:endParaRPr lang="en-PH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305</TotalTime>
  <Words>90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Slice</vt:lpstr>
      <vt:lpstr>Barangay monitoring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 NATIONAL statisticS</dc:title>
  <dc:creator>111dmbay</dc:creator>
  <cp:lastModifiedBy>jiggy</cp:lastModifiedBy>
  <cp:revision>16</cp:revision>
  <dcterms:created xsi:type="dcterms:W3CDTF">2018-01-27T21:31:53Z</dcterms:created>
  <dcterms:modified xsi:type="dcterms:W3CDTF">2018-01-28T19:47:16Z</dcterms:modified>
</cp:coreProperties>
</file>