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93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9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8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99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9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22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17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7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33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4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AC51-0D51-4AEF-8F2D-4B7C30ACCC91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EAF-231C-4874-AFDC-4A88DE3E7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251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0"/>
            <a:ext cx="1008112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6" y="2276872"/>
            <a:ext cx="6872808" cy="648072"/>
          </a:xfrm>
          <a:gradFill>
            <a:gsLst>
              <a:gs pos="0">
                <a:schemeClr val="dk1">
                  <a:shade val="51000"/>
                  <a:satMod val="130000"/>
                  <a:alpha val="73000"/>
                </a:schemeClr>
              </a:gs>
              <a:gs pos="67000">
                <a:schemeClr val="bg1">
                  <a:lumMod val="85000"/>
                  <a:alpha val="8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PH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itchFamily="34" charset="0"/>
              </a:rPr>
              <a:t>“Clean </a:t>
            </a:r>
            <a:r>
              <a:rPr lang="en-PH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itchFamily="34" charset="0"/>
              </a:rPr>
              <a:t>&amp; green is our perfect </a:t>
            </a:r>
            <a:r>
              <a:rPr lang="en-PH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itchFamily="34" charset="0"/>
              </a:rPr>
              <a:t>dream”</a:t>
            </a:r>
            <a:endParaRPr lang="en-PH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396552" y="5182726"/>
            <a:ext cx="6912768" cy="915165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61000"/>
                </a:schemeClr>
              </a:gs>
              <a:gs pos="80000">
                <a:schemeClr val="bg1">
                  <a:lumMod val="65000"/>
                  <a:alpha val="8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800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Developed by: </a:t>
            </a:r>
            <a:r>
              <a:rPr lang="en-PH" sz="2800" b="1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RED</a:t>
            </a:r>
            <a:r>
              <a:rPr lang="en-PH" sz="2800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 GRIFFINS</a:t>
            </a:r>
            <a:endParaRPr lang="en-PH" sz="28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56" y="5249920"/>
            <a:ext cx="780776" cy="78077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76292" y="1026480"/>
            <a:ext cx="5135432" cy="1080120"/>
          </a:xfrm>
          <a:prstGeom prst="roundRect">
            <a:avLst>
              <a:gd name="adj" fmla="val 32222"/>
            </a:avLst>
          </a:prstGeom>
          <a:gradFill>
            <a:gsLst>
              <a:gs pos="0">
                <a:schemeClr val="tx1"/>
              </a:gs>
              <a:gs pos="67000">
                <a:schemeClr val="bg1">
                  <a:lumMod val="75000"/>
                  <a:alpha val="9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GRABBAGE</a:t>
            </a:r>
            <a:endParaRPr lang="en-PH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44" y="4568786"/>
            <a:ext cx="1726457" cy="2143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38380"/>
            <a:ext cx="1094978" cy="9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0"/>
            <a:ext cx="1008112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7429" y="417854"/>
            <a:ext cx="5183460" cy="1008111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>
                  <a:lumMod val="50000"/>
                  <a:alpha val="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OBJECTIVE</a:t>
            </a:r>
            <a:endParaRPr lang="en-PH" sz="5400" b="1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504" y="2420888"/>
            <a:ext cx="8479295" cy="3384376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chemeClr val="bg1">
                  <a:lumMod val="85000"/>
                  <a:alpha val="66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itchFamily="34" charset="0"/>
              <a:buChar char="•"/>
            </a:pPr>
            <a:r>
              <a:rPr lang="en-PH" sz="2800" b="1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To be able to help the barangays of </a:t>
            </a:r>
            <a:r>
              <a:rPr lang="en-PH" sz="2800" b="1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Q</a:t>
            </a:r>
            <a:r>
              <a:rPr lang="en-PH" sz="2800" b="1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uezon </a:t>
            </a:r>
            <a:r>
              <a:rPr lang="en-PH" sz="2800" b="1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C</a:t>
            </a:r>
            <a:r>
              <a:rPr lang="en-PH" sz="2800" b="1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ity by collecting their trash.</a:t>
            </a:r>
          </a:p>
          <a:p>
            <a:pPr marL="685800" indent="-685800" algn="l">
              <a:buFont typeface="Arial" pitchFamily="34" charset="0"/>
              <a:buChar char="•"/>
            </a:pPr>
            <a:endParaRPr lang="en-PH" sz="2800" b="1" dirty="0" smtClean="0">
              <a:ln w="1270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PH" sz="2800" b="1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To help sanitize and keep their area clean.</a:t>
            </a:r>
          </a:p>
          <a:p>
            <a:pPr marL="685800" indent="-685800" algn="l">
              <a:buFont typeface="Arial" pitchFamily="34" charset="0"/>
              <a:buChar char="•"/>
            </a:pPr>
            <a:endParaRPr lang="en-PH" sz="2800" b="1" dirty="0" smtClean="0">
              <a:ln w="1270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PH" sz="2800" b="1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To reduce the amount of trash.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91557"/>
            <a:ext cx="1036992" cy="860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83591"/>
            <a:ext cx="1166240" cy="14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Grabbage</dc:title>
  <dc:creator>ASUS</dc:creator>
  <cp:lastModifiedBy>ASUS</cp:lastModifiedBy>
  <cp:revision>37</cp:revision>
  <dcterms:created xsi:type="dcterms:W3CDTF">2018-01-28T01:45:06Z</dcterms:created>
  <dcterms:modified xsi:type="dcterms:W3CDTF">2018-01-28T03:00:26Z</dcterms:modified>
</cp:coreProperties>
</file>