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8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8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4087-0E0A-42D6-859F-534A28C95A2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E639-7471-4DDB-95EC-932E6217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4186" y="4343400"/>
            <a:ext cx="233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By Team Failed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4186" y="2057400"/>
            <a:ext cx="603562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Haettenschweiler" pitchFamily="34" charset="0"/>
              </a:rPr>
              <a:t>NATION BUILDING</a:t>
            </a:r>
            <a:endParaRPr lang="en-US" sz="115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2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xampp\htdocs\backup3000\BlueHacks2018\images\icon-log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9600"/>
            <a:ext cx="4188738" cy="41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380656"/>
            <a:ext cx="336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-This site is </a:t>
            </a:r>
            <a:r>
              <a:rPr lang="en-US" sz="2400" dirty="0" err="1" smtClean="0"/>
              <a:t>pnoy</a:t>
            </a:r>
            <a:r>
              <a:rPr lang="en-US" sz="2400" dirty="0" smtClean="0"/>
              <a:t> blog site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3175" y="2052935"/>
            <a:ext cx="3644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-These </a:t>
            </a:r>
            <a:r>
              <a:rPr lang="en-US" sz="2400" dirty="0"/>
              <a:t>sites would like to </a:t>
            </a:r>
            <a:endParaRPr lang="en-US" sz="2400" dirty="0" smtClean="0"/>
          </a:p>
          <a:p>
            <a:r>
              <a:rPr lang="en-US" sz="2400" dirty="0" smtClean="0"/>
              <a:t>point </a:t>
            </a:r>
            <a:r>
              <a:rPr lang="en-US" sz="2400" dirty="0"/>
              <a:t>out why they need to </a:t>
            </a:r>
            <a:endParaRPr lang="en-US" sz="2400" dirty="0" smtClean="0"/>
          </a:p>
          <a:p>
            <a:r>
              <a:rPr lang="en-US" sz="2400" dirty="0" smtClean="0"/>
              <a:t>look </a:t>
            </a:r>
            <a:r>
              <a:rPr lang="en-US" sz="2400" dirty="0"/>
              <a:t>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3429000"/>
            <a:ext cx="4282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Post </a:t>
            </a:r>
            <a:r>
              <a:rPr lang="en-US" sz="2400" dirty="0"/>
              <a:t>your alterations of the travel experiences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3175" y="4518882"/>
            <a:ext cx="336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smtClean="0"/>
              <a:t>This site is </a:t>
            </a:r>
            <a:r>
              <a:rPr lang="en-US" sz="2400" dirty="0" err="1" smtClean="0"/>
              <a:t>pnoy</a:t>
            </a:r>
            <a:r>
              <a:rPr lang="en-US" sz="2400" dirty="0" smtClean="0"/>
              <a:t> blog site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68406"/>
            <a:ext cx="3615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BAYAN NI PEPE IS: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976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xampp\htdocs\backup3000\BlueHacks2018\images\icon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9600"/>
            <a:ext cx="4188738" cy="41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ettenschweiler" pitchFamily="34" charset="0"/>
              </a:rPr>
              <a:t>-</a:t>
            </a:r>
            <a:r>
              <a:rPr lang="en-US" sz="2400" dirty="0" smtClean="0"/>
              <a:t>We use Jose Rizal because he first came to our mind that someone who love his own country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919" y="896540"/>
            <a:ext cx="3615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BAYAN NI PEPE IS: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84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xampp\htdocs\backup3000\BlueHacks2018\images\icon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9600"/>
            <a:ext cx="4188738" cy="41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ettenschweiler" pitchFamily="34" charset="0"/>
              </a:rPr>
              <a:t>-</a:t>
            </a:r>
            <a:r>
              <a:rPr lang="en-US" sz="2400" dirty="0" smtClean="0"/>
              <a:t>You can post and read some </a:t>
            </a:r>
            <a:r>
              <a:rPr lang="en-US" sz="2400" dirty="0" err="1" smtClean="0"/>
              <a:t>filipino</a:t>
            </a:r>
            <a:r>
              <a:rPr lang="en-US" sz="2400" dirty="0" smtClean="0"/>
              <a:t> facts and heritage history.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919" y="896540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aettenschweiler" pitchFamily="34" charset="0"/>
              </a:rPr>
              <a:t>How </a:t>
            </a:r>
            <a:r>
              <a:rPr lang="en-US" sz="3600" dirty="0">
                <a:latin typeface="Haettenschweiler" pitchFamily="34" charset="0"/>
              </a:rPr>
              <a:t>it </a:t>
            </a:r>
            <a:r>
              <a:rPr lang="en-US" sz="3600" dirty="0" smtClean="0">
                <a:latin typeface="Haettenschweiler" pitchFamily="34" charset="0"/>
              </a:rPr>
              <a:t>works?</a:t>
            </a:r>
            <a:endParaRPr lang="en-US" sz="3600" dirty="0">
              <a:latin typeface="Haettenschweiler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371671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ettenschweiler" pitchFamily="34" charset="0"/>
              </a:rPr>
              <a:t>-</a:t>
            </a:r>
            <a:r>
              <a:rPr lang="en-US" sz="2400" dirty="0" smtClean="0"/>
              <a:t>You can suggest some story</a:t>
            </a:r>
            <a:r>
              <a:rPr lang="en-US" sz="2400" dirty="0"/>
              <a:t> </a:t>
            </a:r>
            <a:r>
              <a:rPr lang="en-US" sz="2400" dirty="0" smtClean="0"/>
              <a:t>to share to your friend.</a:t>
            </a:r>
          </a:p>
        </p:txBody>
      </p:sp>
    </p:spTree>
    <p:extLst>
      <p:ext uri="{BB962C8B-B14F-4D97-AF65-F5344CB8AC3E}">
        <p14:creationId xmlns:p14="http://schemas.microsoft.com/office/powerpoint/2010/main" val="20840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JP</cp:lastModifiedBy>
  <cp:revision>4</cp:revision>
  <dcterms:created xsi:type="dcterms:W3CDTF">2018-01-28T17:43:00Z</dcterms:created>
  <dcterms:modified xsi:type="dcterms:W3CDTF">2018-01-28T19:24:37Z</dcterms:modified>
</cp:coreProperties>
</file>