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FC4C2EC-FA78-4195-A590-3BE95358FCA5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745C67-8D55-40A1-A3D1-6C6690B16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o.png"/>
          <p:cNvPicPr>
            <a:picLocks noChangeAspect="1"/>
          </p:cNvPicPr>
          <p:nvPr/>
        </p:nvPicPr>
        <p:blipFill>
          <a:blip r:embed="rId2" cstate="print">
            <a:lum bright="34000" contrast="-3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610600" cy="2595025"/>
          </a:xfrm>
        </p:spPr>
        <p:txBody>
          <a:bodyPr>
            <a:normAutofit/>
          </a:bodyPr>
          <a:lstStyle/>
          <a:p>
            <a:r>
              <a:rPr lang="en-US" sz="5500" b="1" dirty="0" smtClean="0">
                <a:solidFill>
                  <a:schemeClr val="accent5">
                    <a:lumMod val="50000"/>
                  </a:schemeClr>
                </a:solidFill>
              </a:rPr>
              <a:t>#CULTURANGPILIPINAS</a:t>
            </a:r>
            <a:endParaRPr lang="en-US" sz="5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01000" cy="2438400"/>
          </a:xfrm>
        </p:spPr>
        <p:txBody>
          <a:bodyPr numCol="2">
            <a:normAutofit/>
          </a:bodyPr>
          <a:lstStyle/>
          <a:p>
            <a:r>
              <a:rPr lang="en-US" sz="3000" b="1" dirty="0" err="1" smtClean="0">
                <a:solidFill>
                  <a:schemeClr val="accent5">
                    <a:lumMod val="50000"/>
                  </a:schemeClr>
                </a:solidFill>
              </a:rPr>
              <a:t>Domasig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Prince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Fortuna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3000" b="1" dirty="0" err="1" smtClean="0">
                <a:solidFill>
                  <a:schemeClr val="accent5">
                    <a:lumMod val="50000"/>
                  </a:schemeClr>
                </a:solidFill>
              </a:rPr>
              <a:t>Zaphaneth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000" b="1" dirty="0" err="1" smtClean="0">
                <a:solidFill>
                  <a:schemeClr val="accent5">
                    <a:lumMod val="50000"/>
                  </a:schemeClr>
                </a:solidFill>
              </a:rPr>
              <a:t>Palce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Louise</a:t>
            </a:r>
          </a:p>
          <a:p>
            <a:endParaRPr lang="en-US" sz="3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000" b="1" dirty="0" err="1" smtClean="0">
                <a:solidFill>
                  <a:schemeClr val="accent5">
                    <a:lumMod val="50000"/>
                  </a:schemeClr>
                </a:solidFill>
              </a:rPr>
              <a:t>Soliveres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3000" b="1" dirty="0" err="1" smtClean="0">
                <a:solidFill>
                  <a:schemeClr val="accent5">
                    <a:lumMod val="50000"/>
                  </a:schemeClr>
                </a:solidFill>
              </a:rPr>
              <a:t>Eunel</a:t>
            </a:r>
            <a:endParaRPr lang="en-US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#CULTURANGPILIPINAS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site would be very useful in promoting nation building as it keeps our own people and family close to our “already diverse” </a:t>
            </a:r>
            <a:r>
              <a:rPr lang="en-US" sz="3000" smtClean="0"/>
              <a:t>Filipino culture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42435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838200"/>
            <a:ext cx="5715000" cy="523279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2953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These days less and less of our Filipino brothers  and sisters care about upholding our own different </a:t>
            </a:r>
            <a:r>
              <a:rPr lang="en-US" sz="3000" dirty="0" smtClean="0"/>
              <a:t>cultures</a:t>
            </a:r>
            <a:endParaRPr lang="en-US" sz="3000" dirty="0"/>
          </a:p>
          <a:p>
            <a:r>
              <a:rPr lang="en-US" sz="3000" dirty="0" smtClean="0"/>
              <a:t>They find it tiresome to keep following our cultural roots and find other cultures to be more interesting which makes up diversity</a:t>
            </a:r>
            <a:endParaRPr lang="en-US" sz="3000" dirty="0"/>
          </a:p>
        </p:txBody>
      </p:sp>
      <p:pic>
        <p:nvPicPr>
          <p:cNvPr id="4" name="Picture 3" descr="o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4191000"/>
            <a:ext cx="5600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09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Being diverse is a good way to spread our culture and mix with others in peace while respecting their culture and earning respect in the same way</a:t>
            </a:r>
          </a:p>
          <a:p>
            <a:endParaRPr lang="en-US" sz="3000" dirty="0"/>
          </a:p>
          <a:p>
            <a:r>
              <a:rPr lang="en-US" sz="3000" dirty="0" smtClean="0"/>
              <a:t>But nowadays we are too diverse that our own “already diverse culture” is spread too thin that it may just be forgotten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29925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31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87064" cy="685800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PROBLEMS TO ANSWER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3000" dirty="0" smtClean="0"/>
          </a:p>
          <a:p>
            <a:pPr marL="45720" indent="0">
              <a:buNone/>
            </a:pPr>
            <a:r>
              <a:rPr lang="en-US" sz="3000" dirty="0" smtClean="0"/>
              <a:t>How do we make Filipinos remember their own cultural roots before mingling with others, while at the same time also spreading ours to others? 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78000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We made a site, that will be a reminder for us Filipinos to look and live our own culture while still loving others.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7800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310" cy="685800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#CULTURANGPILIPINAS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Our site shows the exact date of Filipino Fiestas (Festival)</a:t>
            </a:r>
          </a:p>
          <a:p>
            <a:endParaRPr lang="en-US" sz="3000" dirty="0"/>
          </a:p>
          <a:p>
            <a:r>
              <a:rPr lang="en-US" sz="3000" dirty="0" smtClean="0"/>
              <a:t>It is soon possible to make mobile applications to notify our fellow Filipinos when its time to celebrate our cultures</a:t>
            </a:r>
          </a:p>
          <a:p>
            <a:endParaRPr lang="en-US" sz="3000" dirty="0"/>
          </a:p>
          <a:p>
            <a:r>
              <a:rPr lang="en-US" sz="3000" dirty="0" smtClean="0"/>
              <a:t>Other than notifications it will be possible to make threads and events to gather Filipinos to celebrate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13400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909</TotalTime>
  <Words>243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#CULTURANGPILIPINAS</vt:lpstr>
      <vt:lpstr>INTRODUCTION</vt:lpstr>
      <vt:lpstr>INTRODUCTION</vt:lpstr>
      <vt:lpstr>Slide 4</vt:lpstr>
      <vt:lpstr>Slide 5</vt:lpstr>
      <vt:lpstr>PROBLEMS TO ANSWER :</vt:lpstr>
      <vt:lpstr>ANSWERS</vt:lpstr>
      <vt:lpstr>Slide 8</vt:lpstr>
      <vt:lpstr>#CULTURANGPILIPINAS</vt:lpstr>
      <vt:lpstr>#CULTURANGPILIPINAS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E.U.T.-Enator</dc:title>
  <dc:creator>dell</dc:creator>
  <cp:lastModifiedBy>Eunice Soliveres</cp:lastModifiedBy>
  <cp:revision>23</cp:revision>
  <dcterms:created xsi:type="dcterms:W3CDTF">2018-01-27T12:20:09Z</dcterms:created>
  <dcterms:modified xsi:type="dcterms:W3CDTF">2018-01-28T04:50:54Z</dcterms:modified>
</cp:coreProperties>
</file>