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C2EC-FA78-4195-A590-3BE95358FCA5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45C67-8D55-40A1-A3D1-6C6690B16E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C2EC-FA78-4195-A590-3BE95358FCA5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5C67-8D55-40A1-A3D1-6C6690B16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C2EC-FA78-4195-A590-3BE95358FCA5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5C67-8D55-40A1-A3D1-6C6690B16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C2EC-FA78-4195-A590-3BE95358FCA5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5C67-8D55-40A1-A3D1-6C6690B16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C2EC-FA78-4195-A590-3BE95358FCA5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5C67-8D55-40A1-A3D1-6C6690B16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C2EC-FA78-4195-A590-3BE95358FCA5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5C67-8D55-40A1-A3D1-6C6690B16E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C2EC-FA78-4195-A590-3BE95358FCA5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5C67-8D55-40A1-A3D1-6C6690B16E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C2EC-FA78-4195-A590-3BE95358FCA5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5C67-8D55-40A1-A3D1-6C6690B16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C2EC-FA78-4195-A590-3BE95358FCA5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5C67-8D55-40A1-A3D1-6C6690B16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C2EC-FA78-4195-A590-3BE95358FCA5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5C67-8D55-40A1-A3D1-6C6690B16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C2EC-FA78-4195-A590-3BE95358FCA5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5C67-8D55-40A1-A3D1-6C6690B16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FC4C2EC-FA78-4195-A590-3BE95358FCA5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F745C67-8D55-40A1-A3D1-6C6690B16EE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#CULTURANGPILIPINAS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52600"/>
            <a:ext cx="7467600" cy="1752600"/>
          </a:xfrm>
        </p:spPr>
        <p:txBody>
          <a:bodyPr numCol="2">
            <a:normAutofit/>
          </a:bodyPr>
          <a:lstStyle/>
          <a:p>
            <a:r>
              <a:rPr lang="en-US" sz="3000" dirty="0" err="1" smtClean="0"/>
              <a:t>Domasig</a:t>
            </a:r>
            <a:r>
              <a:rPr lang="en-US" sz="3000" dirty="0" smtClean="0"/>
              <a:t>, Prince</a:t>
            </a:r>
          </a:p>
          <a:p>
            <a:r>
              <a:rPr lang="en-US" sz="3000" dirty="0" smtClean="0"/>
              <a:t>Fortuna, </a:t>
            </a:r>
            <a:r>
              <a:rPr lang="en-US" sz="3000" dirty="0" err="1" smtClean="0"/>
              <a:t>Zaphaneth</a:t>
            </a:r>
            <a:endParaRPr lang="en-US" sz="3000" dirty="0" smtClean="0"/>
          </a:p>
          <a:p>
            <a:endParaRPr lang="en-US" sz="3000" dirty="0"/>
          </a:p>
          <a:p>
            <a:r>
              <a:rPr lang="en-US" sz="3000" dirty="0" err="1" smtClean="0"/>
              <a:t>Palce</a:t>
            </a:r>
            <a:r>
              <a:rPr lang="en-US" sz="3000" dirty="0" smtClean="0"/>
              <a:t>, Louise</a:t>
            </a:r>
          </a:p>
          <a:p>
            <a:r>
              <a:rPr lang="en-US" sz="3000" dirty="0" err="1" smtClean="0"/>
              <a:t>Soliveres</a:t>
            </a:r>
            <a:r>
              <a:rPr lang="en-US" sz="3000" dirty="0" smtClean="0"/>
              <a:t>, </a:t>
            </a:r>
            <a:r>
              <a:rPr lang="en-US" sz="3000" dirty="0" err="1" smtClean="0"/>
              <a:t>Eunel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156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1"/>
            <a:ext cx="7315200" cy="1295399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1"/>
            <a:ext cx="7315200" cy="448056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These days less and less of our Filipino brothers  and sisters care about upholding our own different cultures</a:t>
            </a:r>
          </a:p>
          <a:p>
            <a:endParaRPr lang="en-US" sz="3000" dirty="0"/>
          </a:p>
          <a:p>
            <a:r>
              <a:rPr lang="en-US" sz="3000" dirty="0" smtClean="0"/>
              <a:t>They find it tiresome to keep following our cultural roots and find other cultures to be more interesting which makes up diversity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9090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1"/>
            <a:ext cx="7315200" cy="1295399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1"/>
            <a:ext cx="7315200" cy="448056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Being diverse is a good way to spread our culture and mix with others in peace while respecting their culture and earning respect in the same way</a:t>
            </a:r>
          </a:p>
          <a:p>
            <a:endParaRPr lang="en-US" sz="3000" dirty="0"/>
          </a:p>
          <a:p>
            <a:r>
              <a:rPr lang="en-US" sz="3000" dirty="0" smtClean="0"/>
              <a:t>But nowadays we are too diverse that our own “already diverse culture” is spread too thin that it may just be forgotten</a:t>
            </a:r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9255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1"/>
            <a:ext cx="7315200" cy="1295399"/>
          </a:xfrm>
        </p:spPr>
        <p:txBody>
          <a:bodyPr/>
          <a:lstStyle/>
          <a:p>
            <a:r>
              <a:rPr lang="en-US" dirty="0" smtClean="0"/>
              <a:t>PROBLEMS TO ANSWER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1"/>
            <a:ext cx="7315200" cy="44805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3000" dirty="0" smtClean="0"/>
          </a:p>
          <a:p>
            <a:pPr marL="45720" indent="0">
              <a:buNone/>
            </a:pPr>
            <a:r>
              <a:rPr lang="en-US" sz="3000" dirty="0" smtClean="0"/>
              <a:t>How do we make Filipinos remember their own cultural roots before mingling with others, while at the same time also spreading ours to others? </a:t>
            </a:r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8000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1"/>
            <a:ext cx="7315200" cy="1295399"/>
          </a:xfrm>
        </p:spPr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1"/>
            <a:ext cx="7315200" cy="448056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We made a site, that will be a reminder for us Filipinos to look and live our own culture while still loving others.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8000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1"/>
            <a:ext cx="7315200" cy="1295399"/>
          </a:xfrm>
        </p:spPr>
        <p:txBody>
          <a:bodyPr/>
          <a:lstStyle/>
          <a:p>
            <a:r>
              <a:rPr lang="en-US" dirty="0" smtClean="0"/>
              <a:t>#CULTURANGPILIPINAS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1"/>
            <a:ext cx="7315200" cy="448056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Our site shows the exact date of Filipino Fiestas (Festival)</a:t>
            </a:r>
          </a:p>
          <a:p>
            <a:endParaRPr lang="en-US" sz="3000" dirty="0"/>
          </a:p>
          <a:p>
            <a:r>
              <a:rPr lang="en-US" sz="3000" dirty="0" smtClean="0"/>
              <a:t>It is soon possible to make mobile applications to notify our fellow Filipinos when its time to celebrate our cultures</a:t>
            </a:r>
          </a:p>
          <a:p>
            <a:endParaRPr lang="en-US" sz="3000" dirty="0"/>
          </a:p>
          <a:p>
            <a:r>
              <a:rPr lang="en-US" sz="3000" dirty="0" smtClean="0"/>
              <a:t>Other than notifications it will be possible to make threads and events to gather Filipinos to celebrate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3400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1"/>
            <a:ext cx="7315200" cy="1295399"/>
          </a:xfrm>
        </p:spPr>
        <p:txBody>
          <a:bodyPr/>
          <a:lstStyle/>
          <a:p>
            <a:r>
              <a:rPr lang="en-US" dirty="0" smtClean="0"/>
              <a:t>#CULTURANGPILIPINAS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1"/>
            <a:ext cx="7315200" cy="448056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This site would be very useful in promoting nation building as it keeps our own people and family close to our “already diverse” </a:t>
            </a:r>
            <a:r>
              <a:rPr lang="en-US" sz="3000" smtClean="0"/>
              <a:t>Filipino culture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24355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903</TotalTime>
  <Words>243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Perspective</vt:lpstr>
      <vt:lpstr>#CULTURANGPILIPINAS</vt:lpstr>
      <vt:lpstr>INTRODUCTION</vt:lpstr>
      <vt:lpstr>INTRODUCTION</vt:lpstr>
      <vt:lpstr>PROBLEMS TO ANSWER :</vt:lpstr>
      <vt:lpstr>ANSWERS</vt:lpstr>
      <vt:lpstr>#CULTURANGPILIPINAS</vt:lpstr>
      <vt:lpstr>#CULTURANGPILIPINAS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E.U.T.-Enator</dc:title>
  <dc:creator>dell</dc:creator>
  <cp:lastModifiedBy>dell</cp:lastModifiedBy>
  <cp:revision>22</cp:revision>
  <dcterms:created xsi:type="dcterms:W3CDTF">2018-01-27T12:20:09Z</dcterms:created>
  <dcterms:modified xsi:type="dcterms:W3CDTF">2018-01-28T03:23:35Z</dcterms:modified>
</cp:coreProperties>
</file>