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FC4C2EC-FA78-4195-A590-3BE95358FCA5}" type="datetimeFigureOut">
              <a:rPr lang="en-US" smtClean="0"/>
              <a:t>1/28/2018</a:t>
            </a:fld>
            <a:endParaRPr lang="en-US"/>
          </a:p>
        </p:txBody>
      </p:sp>
      <p:sp>
        <p:nvSpPr>
          <p:cNvPr id="8" name="Slide Number Placeholder 7"/>
          <p:cNvSpPr>
            <a:spLocks noGrp="1"/>
          </p:cNvSpPr>
          <p:nvPr>
            <p:ph type="sldNum" sz="quarter" idx="11"/>
          </p:nvPr>
        </p:nvSpPr>
        <p:spPr/>
        <p:txBody>
          <a:bodyPr/>
          <a:lstStyle/>
          <a:p>
            <a:fld id="{EF745C67-8D55-40A1-A3D1-6C6690B16EE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C2EC-FA78-4195-A590-3BE95358FCA5}"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45C67-8D55-40A1-A3D1-6C6690B16E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4C2EC-FA78-4195-A590-3BE95358FCA5}"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45C67-8D55-40A1-A3D1-6C6690B16E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C4C2EC-FA78-4195-A590-3BE95358FCA5}"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45C67-8D55-40A1-A3D1-6C6690B16E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4C2EC-FA78-4195-A590-3BE95358FCA5}" type="datetimeFigureOut">
              <a:rPr lang="en-US" smtClean="0"/>
              <a:t>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45C67-8D55-40A1-A3D1-6C6690B16EE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FC4C2EC-FA78-4195-A590-3BE95358FCA5}"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45C67-8D55-40A1-A3D1-6C6690B16EE2}"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CFC4C2EC-FA78-4195-A590-3BE95358FCA5}" type="datetimeFigureOut">
              <a:rPr lang="en-US" smtClean="0"/>
              <a:t>1/28/2018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45C67-8D55-40A1-A3D1-6C6690B16EE2}"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4C2EC-FA78-4195-A590-3BE95358FCA5}" type="datetimeFigureOut">
              <a:rPr lang="en-US" smtClean="0"/>
              <a:t>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45C67-8D55-40A1-A3D1-6C6690B16E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4C2EC-FA78-4195-A590-3BE95358FCA5}" type="datetimeFigureOut">
              <a:rPr lang="en-US" smtClean="0"/>
              <a:t>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45C67-8D55-40A1-A3D1-6C6690B16E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C2EC-FA78-4195-A590-3BE95358FCA5}"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45C67-8D55-40A1-A3D1-6C6690B16E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4C2EC-FA78-4195-A590-3BE95358FCA5}" type="datetimeFigureOut">
              <a:rPr lang="en-US" smtClean="0"/>
              <a:t>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45C67-8D55-40A1-A3D1-6C6690B16E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CFC4C2EC-FA78-4195-A590-3BE95358FCA5}" type="datetimeFigureOut">
              <a:rPr lang="en-US" smtClean="0"/>
              <a:t>1/28/2018</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EF745C67-8D55-40A1-A3D1-6C6690B16EE2}"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Buy-And-Dash-</a:t>
            </a:r>
            <a:r>
              <a:rPr lang="en-US" dirty="0" err="1" smtClean="0"/>
              <a:t>Enator</a:t>
            </a:r>
            <a:endParaRPr lang="en-US" dirty="0"/>
          </a:p>
        </p:txBody>
      </p:sp>
      <p:sp>
        <p:nvSpPr>
          <p:cNvPr id="3" name="Subtitle 2"/>
          <p:cNvSpPr>
            <a:spLocks noGrp="1"/>
          </p:cNvSpPr>
          <p:nvPr>
            <p:ph type="subTitle" idx="1"/>
          </p:nvPr>
        </p:nvSpPr>
        <p:spPr>
          <a:xfrm>
            <a:off x="685800" y="1752600"/>
            <a:ext cx="7467600" cy="1752600"/>
          </a:xfrm>
        </p:spPr>
        <p:txBody>
          <a:bodyPr numCol="2">
            <a:normAutofit/>
          </a:bodyPr>
          <a:lstStyle/>
          <a:p>
            <a:r>
              <a:rPr lang="en-US" sz="3000" dirty="0" err="1" smtClean="0"/>
              <a:t>Domasig</a:t>
            </a:r>
            <a:r>
              <a:rPr lang="en-US" sz="3000" dirty="0" smtClean="0"/>
              <a:t>, Prince</a:t>
            </a:r>
          </a:p>
          <a:p>
            <a:r>
              <a:rPr lang="en-US" sz="3000" dirty="0" smtClean="0"/>
              <a:t>Fortuna, </a:t>
            </a:r>
            <a:r>
              <a:rPr lang="en-US" sz="3000" dirty="0" err="1" smtClean="0"/>
              <a:t>Zaphaneth</a:t>
            </a:r>
            <a:endParaRPr lang="en-US" sz="3000" dirty="0" smtClean="0"/>
          </a:p>
          <a:p>
            <a:endParaRPr lang="en-US" sz="3000" dirty="0"/>
          </a:p>
          <a:p>
            <a:r>
              <a:rPr lang="en-US" sz="3000" dirty="0" err="1" smtClean="0"/>
              <a:t>Palce</a:t>
            </a:r>
            <a:r>
              <a:rPr lang="en-US" sz="3000" dirty="0" smtClean="0"/>
              <a:t>, Louise</a:t>
            </a:r>
          </a:p>
          <a:p>
            <a:r>
              <a:rPr lang="en-US" sz="3000" dirty="0" err="1" smtClean="0"/>
              <a:t>Soliveres</a:t>
            </a:r>
            <a:r>
              <a:rPr lang="en-US" sz="3000" dirty="0" smtClean="0"/>
              <a:t>, </a:t>
            </a:r>
            <a:r>
              <a:rPr lang="en-US" sz="3000" dirty="0" err="1" smtClean="0"/>
              <a:t>Eunel</a:t>
            </a:r>
            <a:endParaRPr lang="en-US" sz="3000" dirty="0"/>
          </a:p>
        </p:txBody>
      </p:sp>
    </p:spTree>
    <p:extLst>
      <p:ext uri="{BB962C8B-B14F-4D97-AF65-F5344CB8AC3E}">
        <p14:creationId xmlns:p14="http://schemas.microsoft.com/office/powerpoint/2010/main" val="81568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“BUY-AND-DASH” System</a:t>
            </a:r>
            <a:endParaRPr lang="en-US" dirty="0"/>
          </a:p>
        </p:txBody>
      </p:sp>
      <p:sp>
        <p:nvSpPr>
          <p:cNvPr id="3" name="Content Placeholder 2"/>
          <p:cNvSpPr>
            <a:spLocks noGrp="1"/>
          </p:cNvSpPr>
          <p:nvPr>
            <p:ph idx="1"/>
          </p:nvPr>
        </p:nvSpPr>
        <p:spPr>
          <a:xfrm>
            <a:off x="914400" y="1905001"/>
            <a:ext cx="7315200" cy="4404360"/>
          </a:xfrm>
        </p:spPr>
        <p:txBody>
          <a:bodyPr>
            <a:normAutofit/>
          </a:bodyPr>
          <a:lstStyle/>
          <a:p>
            <a:r>
              <a:rPr lang="en-US" sz="2800" dirty="0" smtClean="0"/>
              <a:t>The “Buy and Dash” System drastically reduces the waiting time of the Consumers and the stress given to the Retailers</a:t>
            </a:r>
          </a:p>
          <a:p>
            <a:endParaRPr lang="en-US" sz="2800" dirty="0"/>
          </a:p>
          <a:p>
            <a:r>
              <a:rPr lang="en-US" sz="2800" dirty="0" smtClean="0"/>
              <a:t> It is also possible to refund the products w/ defects or change it to a better one</a:t>
            </a:r>
          </a:p>
          <a:p>
            <a:endParaRPr lang="en-US" sz="2800" dirty="0"/>
          </a:p>
          <a:p>
            <a:r>
              <a:rPr lang="en-US" sz="2800" dirty="0" smtClean="0"/>
              <a:t> The code is given to both the Consumers and the Retailers for verification </a:t>
            </a:r>
            <a:endParaRPr lang="en-US" sz="2800" dirty="0"/>
          </a:p>
        </p:txBody>
      </p:sp>
    </p:spTree>
    <p:extLst>
      <p:ext uri="{BB962C8B-B14F-4D97-AF65-F5344CB8AC3E}">
        <p14:creationId xmlns:p14="http://schemas.microsoft.com/office/powerpoint/2010/main" val="2030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Problems Observed</a:t>
            </a:r>
            <a:endParaRPr lang="en-US" dirty="0"/>
          </a:p>
        </p:txBody>
      </p:sp>
      <p:sp>
        <p:nvSpPr>
          <p:cNvPr id="3" name="Content Placeholder 2"/>
          <p:cNvSpPr>
            <a:spLocks noGrp="1"/>
          </p:cNvSpPr>
          <p:nvPr>
            <p:ph idx="1"/>
          </p:nvPr>
        </p:nvSpPr>
        <p:spPr>
          <a:xfrm>
            <a:off x="914400" y="1905001"/>
            <a:ext cx="7315200" cy="4404360"/>
          </a:xfrm>
        </p:spPr>
        <p:txBody>
          <a:bodyPr>
            <a:normAutofit/>
          </a:bodyPr>
          <a:lstStyle/>
          <a:p>
            <a:r>
              <a:rPr lang="en-US" sz="2500" dirty="0" smtClean="0"/>
              <a:t>Even in business there’s a clear gap between the high-end and low-end</a:t>
            </a:r>
          </a:p>
          <a:p>
            <a:endParaRPr lang="en-US" sz="2500" dirty="0"/>
          </a:p>
          <a:p>
            <a:r>
              <a:rPr lang="en-US" sz="2500" dirty="0" smtClean="0"/>
              <a:t>Standard Filipino “Sari-sari Stores” don’t really stand a chance against normal groceries and supermarkets</a:t>
            </a:r>
          </a:p>
          <a:p>
            <a:endParaRPr lang="en-US" sz="2500" dirty="0"/>
          </a:p>
          <a:p>
            <a:r>
              <a:rPr lang="en-US" sz="2500" dirty="0" smtClean="0"/>
              <a:t>It is therefore optimal to address this issue to help and give a hand to our fellow Filipino “Sari-sari Store Retailers”</a:t>
            </a:r>
            <a:endParaRPr lang="en-US" sz="2500" dirty="0"/>
          </a:p>
        </p:txBody>
      </p:sp>
    </p:spTree>
    <p:extLst>
      <p:ext uri="{BB962C8B-B14F-4D97-AF65-F5344CB8AC3E}">
        <p14:creationId xmlns:p14="http://schemas.microsoft.com/office/powerpoint/2010/main" val="371209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Problems Observed</a:t>
            </a:r>
            <a:endParaRPr lang="en-US" dirty="0"/>
          </a:p>
        </p:txBody>
      </p:sp>
      <p:sp>
        <p:nvSpPr>
          <p:cNvPr id="3" name="Content Placeholder 2"/>
          <p:cNvSpPr>
            <a:spLocks noGrp="1"/>
          </p:cNvSpPr>
          <p:nvPr>
            <p:ph idx="1"/>
          </p:nvPr>
        </p:nvSpPr>
        <p:spPr>
          <a:xfrm>
            <a:off x="914400" y="1905001"/>
            <a:ext cx="7315200" cy="4404360"/>
          </a:xfrm>
        </p:spPr>
        <p:txBody>
          <a:bodyPr>
            <a:normAutofit/>
          </a:bodyPr>
          <a:lstStyle/>
          <a:p>
            <a:r>
              <a:rPr lang="en-US" sz="3000" dirty="0" smtClean="0"/>
              <a:t>Problem :</a:t>
            </a:r>
          </a:p>
          <a:p>
            <a:pPr marL="45720" indent="0">
              <a:buNone/>
            </a:pPr>
            <a:endParaRPr lang="en-US" sz="3000" dirty="0"/>
          </a:p>
          <a:p>
            <a:pPr marL="45720" indent="0">
              <a:buNone/>
            </a:pPr>
            <a:r>
              <a:rPr lang="en-US" sz="3000" dirty="0" smtClean="0"/>
              <a:t>How to help our fellow Filipino “Sari-sari Store Retailers” rise up and gain an edge over standard groceries?</a:t>
            </a:r>
            <a:endParaRPr lang="en-US" sz="3000" dirty="0"/>
          </a:p>
        </p:txBody>
      </p:sp>
    </p:spTree>
    <p:extLst>
      <p:ext uri="{BB962C8B-B14F-4D97-AF65-F5344CB8AC3E}">
        <p14:creationId xmlns:p14="http://schemas.microsoft.com/office/powerpoint/2010/main" val="412495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Answer to Problem</a:t>
            </a:r>
            <a:endParaRPr lang="en-US" dirty="0"/>
          </a:p>
        </p:txBody>
      </p:sp>
      <p:sp>
        <p:nvSpPr>
          <p:cNvPr id="3" name="Content Placeholder 2"/>
          <p:cNvSpPr>
            <a:spLocks noGrp="1"/>
          </p:cNvSpPr>
          <p:nvPr>
            <p:ph idx="1"/>
          </p:nvPr>
        </p:nvSpPr>
        <p:spPr>
          <a:xfrm>
            <a:off x="914400" y="1905001"/>
            <a:ext cx="7315200" cy="4404360"/>
          </a:xfrm>
        </p:spPr>
        <p:txBody>
          <a:bodyPr>
            <a:normAutofit/>
          </a:bodyPr>
          <a:lstStyle/>
          <a:p>
            <a:pPr marL="45720" indent="0">
              <a:buNone/>
            </a:pPr>
            <a:endParaRPr lang="en-US" sz="2500" dirty="0" smtClean="0"/>
          </a:p>
          <a:p>
            <a:pPr marL="45720" indent="0">
              <a:buNone/>
            </a:pPr>
            <a:r>
              <a:rPr lang="en-US" sz="2500" dirty="0" smtClean="0"/>
              <a:t>We decided that making an app to simply improve business was not enough to cut it. The Web Application we made aimed to benefits both retailers and consumers. “Buy-And-Dash-</a:t>
            </a:r>
            <a:r>
              <a:rPr lang="en-US" sz="2500" dirty="0" err="1" smtClean="0"/>
              <a:t>Enator</a:t>
            </a:r>
            <a:r>
              <a:rPr lang="en-US" sz="2500" dirty="0" smtClean="0"/>
              <a:t>” was designed with the welfare of the impoverished side of the micro-businesses of the Philippines in mind. </a:t>
            </a:r>
            <a:endParaRPr lang="en-US" sz="2500" dirty="0"/>
          </a:p>
        </p:txBody>
      </p:sp>
    </p:spTree>
    <p:extLst>
      <p:ext uri="{BB962C8B-B14F-4D97-AF65-F5344CB8AC3E}">
        <p14:creationId xmlns:p14="http://schemas.microsoft.com/office/powerpoint/2010/main" val="17014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Retailer Features</a:t>
            </a:r>
            <a:endParaRPr lang="en-US" dirty="0"/>
          </a:p>
        </p:txBody>
      </p:sp>
      <p:sp>
        <p:nvSpPr>
          <p:cNvPr id="3" name="Content Placeholder 2"/>
          <p:cNvSpPr>
            <a:spLocks noGrp="1"/>
          </p:cNvSpPr>
          <p:nvPr>
            <p:ph idx="1"/>
          </p:nvPr>
        </p:nvSpPr>
        <p:spPr>
          <a:xfrm>
            <a:off x="914400" y="1905001"/>
            <a:ext cx="7315200" cy="4404360"/>
          </a:xfrm>
        </p:spPr>
        <p:txBody>
          <a:bodyPr>
            <a:normAutofit/>
          </a:bodyPr>
          <a:lstStyle/>
          <a:p>
            <a:pPr marL="45720" indent="0">
              <a:buNone/>
            </a:pPr>
            <a:r>
              <a:rPr lang="en-US" sz="3000" dirty="0" smtClean="0"/>
              <a:t>Buy-And-Dash-</a:t>
            </a:r>
            <a:r>
              <a:rPr lang="en-US" sz="3000" dirty="0" err="1" smtClean="0"/>
              <a:t>Enator</a:t>
            </a:r>
            <a:r>
              <a:rPr lang="en-US" sz="3000" dirty="0" smtClean="0"/>
              <a:t> has the ff. features for Retailers :</a:t>
            </a:r>
          </a:p>
          <a:p>
            <a:pPr lvl="1">
              <a:buFont typeface="Wingdings" panose="05000000000000000000" pitchFamily="2" charset="2"/>
              <a:buChar char="q"/>
            </a:pPr>
            <a:r>
              <a:rPr lang="en-US" sz="2800" dirty="0" smtClean="0"/>
              <a:t> Lesser capital involved when buying products since products will be bought from the suppliers themselves</a:t>
            </a:r>
          </a:p>
          <a:p>
            <a:pPr lvl="1">
              <a:buFont typeface="Wingdings" panose="05000000000000000000" pitchFamily="2" charset="2"/>
              <a:buChar char="q"/>
            </a:pPr>
            <a:r>
              <a:rPr lang="en-US" sz="2800" dirty="0" smtClean="0"/>
              <a:t> They get to decide the price within the boundaries of the law</a:t>
            </a:r>
          </a:p>
          <a:p>
            <a:pPr lvl="1">
              <a:buFont typeface="Wingdings" panose="05000000000000000000" pitchFamily="2" charset="2"/>
              <a:buChar char="q"/>
            </a:pPr>
            <a:r>
              <a:rPr lang="en-US" sz="2800" dirty="0"/>
              <a:t> </a:t>
            </a:r>
            <a:r>
              <a:rPr lang="en-US" sz="2800" dirty="0" smtClean="0"/>
              <a:t>Able to monitor their products and </a:t>
            </a:r>
            <a:r>
              <a:rPr lang="en-US" sz="2800" dirty="0"/>
              <a:t>i</a:t>
            </a:r>
            <a:r>
              <a:rPr lang="en-US" sz="2800" dirty="0" smtClean="0"/>
              <a:t>nventories easier</a:t>
            </a:r>
            <a:endParaRPr lang="en-US" sz="2800" dirty="0"/>
          </a:p>
        </p:txBody>
      </p:sp>
    </p:spTree>
    <p:extLst>
      <p:ext uri="{BB962C8B-B14F-4D97-AF65-F5344CB8AC3E}">
        <p14:creationId xmlns:p14="http://schemas.microsoft.com/office/powerpoint/2010/main" val="80442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Retailer Features</a:t>
            </a:r>
            <a:endParaRPr lang="en-US" dirty="0"/>
          </a:p>
        </p:txBody>
      </p:sp>
      <p:sp>
        <p:nvSpPr>
          <p:cNvPr id="3" name="Content Placeholder 2"/>
          <p:cNvSpPr>
            <a:spLocks noGrp="1"/>
          </p:cNvSpPr>
          <p:nvPr>
            <p:ph idx="1"/>
          </p:nvPr>
        </p:nvSpPr>
        <p:spPr>
          <a:xfrm>
            <a:off x="914400" y="1905001"/>
            <a:ext cx="7315200" cy="4404360"/>
          </a:xfrm>
        </p:spPr>
        <p:txBody>
          <a:bodyPr>
            <a:normAutofit/>
          </a:bodyPr>
          <a:lstStyle/>
          <a:p>
            <a:pPr marL="45720" indent="0">
              <a:buNone/>
            </a:pPr>
            <a:endParaRPr lang="en-US" sz="3300" dirty="0" smtClean="0"/>
          </a:p>
          <a:p>
            <a:pPr lvl="1">
              <a:buFont typeface="Wingdings" panose="05000000000000000000" pitchFamily="2" charset="2"/>
              <a:buChar char="q"/>
            </a:pPr>
            <a:r>
              <a:rPr lang="en-US" sz="3300" dirty="0" smtClean="0"/>
              <a:t> Get an edge over the other stores with the “Buy-And-Dash” system</a:t>
            </a:r>
          </a:p>
          <a:p>
            <a:pPr lvl="1">
              <a:buFont typeface="Wingdings" panose="05000000000000000000" pitchFamily="2" charset="2"/>
              <a:buChar char="q"/>
            </a:pPr>
            <a:endParaRPr lang="en-US" sz="3300" dirty="0"/>
          </a:p>
          <a:p>
            <a:pPr lvl="1">
              <a:buFont typeface="Wingdings" panose="05000000000000000000" pitchFamily="2" charset="2"/>
              <a:buChar char="q"/>
            </a:pPr>
            <a:r>
              <a:rPr lang="en-US" sz="3300" dirty="0" smtClean="0"/>
              <a:t> Attention-grabbing extraordinaire </a:t>
            </a:r>
          </a:p>
          <a:p>
            <a:pPr lvl="1">
              <a:buFont typeface="Wingdings" panose="05000000000000000000" pitchFamily="2" charset="2"/>
              <a:buChar char="q"/>
            </a:pPr>
            <a:endParaRPr lang="en-US" sz="2800" dirty="0"/>
          </a:p>
        </p:txBody>
      </p:sp>
    </p:spTree>
    <p:extLst>
      <p:ext uri="{BB962C8B-B14F-4D97-AF65-F5344CB8AC3E}">
        <p14:creationId xmlns:p14="http://schemas.microsoft.com/office/powerpoint/2010/main" val="265853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Consumer Features</a:t>
            </a:r>
            <a:endParaRPr lang="en-US" dirty="0"/>
          </a:p>
        </p:txBody>
      </p:sp>
      <p:sp>
        <p:nvSpPr>
          <p:cNvPr id="3" name="Content Placeholder 2"/>
          <p:cNvSpPr>
            <a:spLocks noGrp="1"/>
          </p:cNvSpPr>
          <p:nvPr>
            <p:ph idx="1"/>
          </p:nvPr>
        </p:nvSpPr>
        <p:spPr>
          <a:xfrm>
            <a:off x="914400" y="1905001"/>
            <a:ext cx="7315200" cy="4404360"/>
          </a:xfrm>
        </p:spPr>
        <p:txBody>
          <a:bodyPr>
            <a:normAutofit/>
          </a:bodyPr>
          <a:lstStyle/>
          <a:p>
            <a:pPr marL="45720" indent="0">
              <a:buNone/>
            </a:pPr>
            <a:r>
              <a:rPr lang="en-US" sz="3000" dirty="0" smtClean="0"/>
              <a:t>Buy-And-Dash-</a:t>
            </a:r>
            <a:r>
              <a:rPr lang="en-US" sz="3000" dirty="0" err="1" smtClean="0"/>
              <a:t>Enator</a:t>
            </a:r>
            <a:r>
              <a:rPr lang="en-US" sz="3000" dirty="0" smtClean="0"/>
              <a:t> has the ff. features for Consumers :</a:t>
            </a:r>
          </a:p>
          <a:p>
            <a:pPr lvl="1">
              <a:buFont typeface="Wingdings" panose="05000000000000000000" pitchFamily="2" charset="2"/>
              <a:buChar char="q"/>
            </a:pPr>
            <a:r>
              <a:rPr lang="en-US" sz="2800" dirty="0" smtClean="0"/>
              <a:t> Easier buying with the “Buy and Dash” system</a:t>
            </a:r>
          </a:p>
          <a:p>
            <a:pPr lvl="1">
              <a:buFont typeface="Wingdings" panose="05000000000000000000" pitchFamily="2" charset="2"/>
              <a:buChar char="q"/>
            </a:pPr>
            <a:r>
              <a:rPr lang="en-US" sz="2800" dirty="0"/>
              <a:t> </a:t>
            </a:r>
            <a:r>
              <a:rPr lang="en-US" sz="2800" dirty="0" smtClean="0"/>
              <a:t>The price of the products is already known before buying</a:t>
            </a:r>
          </a:p>
          <a:p>
            <a:pPr lvl="1">
              <a:buFont typeface="Wingdings" panose="05000000000000000000" pitchFamily="2" charset="2"/>
              <a:buChar char="q"/>
            </a:pPr>
            <a:r>
              <a:rPr lang="en-US" sz="2800" dirty="0"/>
              <a:t> </a:t>
            </a:r>
            <a:r>
              <a:rPr lang="en-US" sz="2800" dirty="0" smtClean="0"/>
              <a:t>We can assume lower price for products</a:t>
            </a:r>
          </a:p>
          <a:p>
            <a:pPr lvl="1">
              <a:buFont typeface="Wingdings" panose="05000000000000000000" pitchFamily="2" charset="2"/>
              <a:buChar char="q"/>
            </a:pPr>
            <a:r>
              <a:rPr lang="en-US" sz="2800" dirty="0" smtClean="0"/>
              <a:t> You can rate and give review to  products and the store itself</a:t>
            </a:r>
            <a:endParaRPr lang="en-US" sz="2800" dirty="0"/>
          </a:p>
        </p:txBody>
      </p:sp>
    </p:spTree>
    <p:extLst>
      <p:ext uri="{BB962C8B-B14F-4D97-AF65-F5344CB8AC3E}">
        <p14:creationId xmlns:p14="http://schemas.microsoft.com/office/powerpoint/2010/main" val="150033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“BUY-AND-DASH” System</a:t>
            </a:r>
            <a:endParaRPr lang="en-US" dirty="0"/>
          </a:p>
        </p:txBody>
      </p:sp>
      <p:sp>
        <p:nvSpPr>
          <p:cNvPr id="3" name="Content Placeholder 2"/>
          <p:cNvSpPr>
            <a:spLocks noGrp="1"/>
          </p:cNvSpPr>
          <p:nvPr>
            <p:ph idx="1"/>
          </p:nvPr>
        </p:nvSpPr>
        <p:spPr>
          <a:xfrm>
            <a:off x="914400" y="1905001"/>
            <a:ext cx="7315200" cy="4404360"/>
          </a:xfrm>
        </p:spPr>
        <p:txBody>
          <a:bodyPr>
            <a:normAutofit lnSpcReduction="10000"/>
          </a:bodyPr>
          <a:lstStyle/>
          <a:p>
            <a:r>
              <a:rPr lang="en-US" sz="2800" dirty="0" smtClean="0"/>
              <a:t>The “Buy and Dash” System involves the consumer already buying the available products of the “Sari-sari Store” online through the “Buy-And-Dash-</a:t>
            </a:r>
            <a:r>
              <a:rPr lang="en-US" sz="2800" dirty="0" err="1" smtClean="0"/>
              <a:t>Enator</a:t>
            </a:r>
            <a:r>
              <a:rPr lang="en-US" sz="2800" dirty="0" smtClean="0"/>
              <a:t>”. The Retailer would then get a message and reply back to the Consumer that the order is being prepared, also through the app. The Retailer would then tell the Consumer that the order is available for pick-up and the app will send a code that will be shown at the store to get the products.</a:t>
            </a:r>
            <a:endParaRPr lang="en-US" sz="2800" dirty="0"/>
          </a:p>
        </p:txBody>
      </p:sp>
    </p:spTree>
    <p:extLst>
      <p:ext uri="{BB962C8B-B14F-4D97-AF65-F5344CB8AC3E}">
        <p14:creationId xmlns:p14="http://schemas.microsoft.com/office/powerpoint/2010/main" val="1387901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dirty="0" smtClean="0"/>
              <a:t>“BUY-AND-DASH” System</a:t>
            </a:r>
            <a:endParaRPr lang="en-US" dirty="0"/>
          </a:p>
        </p:txBody>
      </p:sp>
      <p:sp>
        <p:nvSpPr>
          <p:cNvPr id="3" name="Content Placeholder 2"/>
          <p:cNvSpPr>
            <a:spLocks noGrp="1"/>
          </p:cNvSpPr>
          <p:nvPr>
            <p:ph idx="1"/>
          </p:nvPr>
        </p:nvSpPr>
        <p:spPr>
          <a:xfrm>
            <a:off x="914400" y="1905001"/>
            <a:ext cx="7315200" cy="4404360"/>
          </a:xfrm>
        </p:spPr>
        <p:txBody>
          <a:bodyPr>
            <a:normAutofit/>
          </a:bodyPr>
          <a:lstStyle/>
          <a:p>
            <a:r>
              <a:rPr lang="en-US" sz="2800" dirty="0" smtClean="0"/>
              <a:t>The “Buy and Dash” System drastically reduces the waiting time of the Consumers and the stress given to the Retailers</a:t>
            </a:r>
          </a:p>
          <a:p>
            <a:endParaRPr lang="en-US" sz="2800" dirty="0"/>
          </a:p>
          <a:p>
            <a:r>
              <a:rPr lang="en-US" sz="2800" dirty="0" smtClean="0"/>
              <a:t> It is also possible to refund the products w/ defects or change it to a better one</a:t>
            </a:r>
          </a:p>
          <a:p>
            <a:endParaRPr lang="en-US" sz="2800" dirty="0"/>
          </a:p>
          <a:p>
            <a:r>
              <a:rPr lang="en-US" sz="2800" dirty="0" smtClean="0"/>
              <a:t> The code is given to both the Consumers and the Retailers for verification </a:t>
            </a:r>
            <a:endParaRPr lang="en-US" sz="2800" dirty="0"/>
          </a:p>
        </p:txBody>
      </p:sp>
    </p:spTree>
    <p:extLst>
      <p:ext uri="{BB962C8B-B14F-4D97-AF65-F5344CB8AC3E}">
        <p14:creationId xmlns:p14="http://schemas.microsoft.com/office/powerpoint/2010/main" val="852256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740</TotalTime>
  <Words>474</Words>
  <Application>Microsoft Office PowerPoint</Application>
  <PresentationFormat>On-screen Show (4:3)</PresentationFormat>
  <Paragraphs>49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Perspective</vt:lpstr>
      <vt:lpstr>Buy-And-Dash-Enator</vt:lpstr>
      <vt:lpstr>Problems Observed</vt:lpstr>
      <vt:lpstr>Problems Observed</vt:lpstr>
      <vt:lpstr>Answer to Problem</vt:lpstr>
      <vt:lpstr>Retailer Features</vt:lpstr>
      <vt:lpstr>Retailer Features</vt:lpstr>
      <vt:lpstr>Consumer Features</vt:lpstr>
      <vt:lpstr>“BUY-AND-DASH” System</vt:lpstr>
      <vt:lpstr>“BUY-AND-DASH” System</vt:lpstr>
      <vt:lpstr>“BUY-AND-DASH”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E.U.T.-Enator</dc:title>
  <dc:creator>dell</dc:creator>
  <cp:lastModifiedBy>dell</cp:lastModifiedBy>
  <cp:revision>18</cp:revision>
  <dcterms:created xsi:type="dcterms:W3CDTF">2018-01-27T12:20:09Z</dcterms:created>
  <dcterms:modified xsi:type="dcterms:W3CDTF">2018-01-28T03:20:20Z</dcterms:modified>
</cp:coreProperties>
</file>