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e4cb9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e4cb9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e4cb9b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e4cb9b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e4cb9b5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e4cb9b5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4cb9b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4cb9b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e4cb9b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e4cb9b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e4cb9b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e4cb9b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Habits for survival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Bibendum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theme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Self-care for 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Self-care is tracking wellness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individual is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Wellness is holistic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Physical, Emotional/Psychological, Social, Intellectual, Spiritual, Occupational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mobile application designed to assist people in promoting healthy habits and abstaining from bad ones.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Gamified the application in order to increase their motivation to stick to their commitment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short term and long term rewards for sticking to habits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based in order to allow for more customization for the individual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details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Stronghold</a:t>
            </a:r>
            <a:r>
              <a:rPr lang="en"/>
              <a:t> - has a Stronghold strength based on item list, </a:t>
            </a:r>
            <a:r>
              <a:rPr lang="en"/>
              <a:t>citizen count</a:t>
            </a:r>
            <a:r>
              <a:rPr lang="en"/>
              <a:t> and item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Citizen Count</a:t>
            </a:r>
            <a:r>
              <a:rPr lang="en"/>
              <a:t> - Short term reward from Rescues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Items</a:t>
            </a:r>
            <a:r>
              <a:rPr lang="en"/>
              <a:t> - Gives Stronghold points which protect Stronghold from enemies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Rescue</a:t>
            </a:r>
            <a:r>
              <a:rPr lang="en"/>
              <a:t> - only available after </a:t>
            </a:r>
            <a:r>
              <a:rPr lang="en"/>
              <a:t>completing</a:t>
            </a:r>
            <a:r>
              <a:rPr lang="en"/>
              <a:t> the habits for the day, adds to citizen 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Adventure Summary</a:t>
            </a:r>
            <a:r>
              <a:rPr lang="en"/>
              <a:t> - Shows how many citizens were rescued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habits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 habit name/description, goal duration, habit frequency (daily, weekly, etc), habit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habit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Rescue citizens if all habits are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adventure summary and stronghold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how adventure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stronghold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stronghold gain more citizens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achieved through </a:t>
            </a:r>
            <a:r>
              <a:rPr lang="en"/>
              <a:t>completing</a:t>
            </a:r>
            <a:r>
              <a:rPr lang="en"/>
              <a:t> the duration of a habit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tools/platforms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Platform:</a:t>
            </a:r>
            <a:r>
              <a:rPr lang="en"/>
              <a:t> Android 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Language:</a:t>
            </a:r>
            <a:r>
              <a:rPr lang="en"/>
              <a:t> Java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Unlocking more habit slots as you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the habit tags so that it is more holistic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notifications of habits for the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adventure summary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rewards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adjective choice for every week that is </a:t>
            </a:r>
            <a:r>
              <a:rPr lang="en"/>
              <a:t>committed</a:t>
            </a:r>
            <a:r>
              <a:rPr lang="en"/>
              <a:t> to a habit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Citizen population represents the dimensions of wellness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their own special perks to promote </a:t>
            </a:r>
            <a:r>
              <a:rPr lang="en"/>
              <a:t>holistic</a:t>
            </a:r>
            <a:r>
              <a:rPr lang="en"/>
              <a:t> growth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